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7" r:id="rId2"/>
    <p:sldMasterId id="2147483710" r:id="rId3"/>
    <p:sldMasterId id="2147483906" r:id="rId4"/>
  </p:sldMasterIdLst>
  <p:notesMasterIdLst>
    <p:notesMasterId r:id="rId19"/>
  </p:notesMasterIdLst>
  <p:sldIdLst>
    <p:sldId id="352" r:id="rId5"/>
    <p:sldId id="382" r:id="rId6"/>
    <p:sldId id="379" r:id="rId7"/>
    <p:sldId id="380" r:id="rId8"/>
    <p:sldId id="369" r:id="rId9"/>
    <p:sldId id="370" r:id="rId10"/>
    <p:sldId id="387" r:id="rId11"/>
    <p:sldId id="381" r:id="rId12"/>
    <p:sldId id="390" r:id="rId13"/>
    <p:sldId id="388" r:id="rId14"/>
    <p:sldId id="384" r:id="rId15"/>
    <p:sldId id="389" r:id="rId16"/>
    <p:sldId id="385" r:id="rId17"/>
    <p:sldId id="278" r:id="rId18"/>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alisto MT" panose="02040603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050"/>
    <a:srgbClr val="BF36D9"/>
    <a:srgbClr val="22E31F"/>
    <a:srgbClr val="FA2528"/>
    <a:srgbClr val="FCEB97"/>
    <a:srgbClr val="870611"/>
    <a:srgbClr val="D89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95" autoAdjust="0"/>
    <p:restoredTop sz="94356" autoAdjust="0"/>
  </p:normalViewPr>
  <p:slideViewPr>
    <p:cSldViewPr snapToObjects="1">
      <p:cViewPr varScale="1">
        <p:scale>
          <a:sx n="123" d="100"/>
          <a:sy n="123" d="100"/>
        </p:scale>
        <p:origin x="15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2" d="100"/>
          <a:sy n="82" d="100"/>
        </p:scale>
        <p:origin x="-2016"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3AD72F6-DCCB-4075-BA0A-51162117EBCC}" type="datetimeFigureOut">
              <a:rPr lang="en-US"/>
              <a:pPr>
                <a:defRPr/>
              </a:pPr>
              <a:t>9/30/2016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3CF69B-8691-4F7F-84F9-1B4E9D875974}" type="slidenum">
              <a:rPr lang="en-US" altLang="en-US"/>
              <a:pPr>
                <a:defRPr/>
              </a:pPr>
              <a:t>‹#›</a:t>
            </a:fld>
            <a:endParaRPr lang="en-US" altLang="en-US"/>
          </a:p>
        </p:txBody>
      </p:sp>
    </p:spTree>
    <p:extLst>
      <p:ext uri="{BB962C8B-B14F-4D97-AF65-F5344CB8AC3E}">
        <p14:creationId xmlns:p14="http://schemas.microsoft.com/office/powerpoint/2010/main" val="12793565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3257550"/>
            <a:ext cx="7924800" cy="3255963"/>
          </a:xfrm>
        </p:spPr>
        <p:txBody>
          <a:bodyPr>
            <a:normAutofit lnSpcReduction="10000"/>
          </a:bodyPr>
          <a:lstStyle/>
          <a:p>
            <a:pPr eaLnBrk="1" fontAlgn="auto" hangingPunct="1">
              <a:spcBef>
                <a:spcPts val="0"/>
              </a:spcBef>
              <a:spcAft>
                <a:spcPts val="0"/>
              </a:spcAft>
              <a:defRPr/>
            </a:pPr>
            <a:r>
              <a:rPr lang="en-US" dirty="0" smtClean="0"/>
              <a:t>The killing was both organized and intimate. </a:t>
            </a:r>
          </a:p>
          <a:p>
            <a:pPr eaLnBrk="1" fontAlgn="auto" hangingPunct="1">
              <a:spcBef>
                <a:spcPts val="0"/>
              </a:spcBef>
              <a:spcAft>
                <a:spcPts val="0"/>
              </a:spcAft>
              <a:defRPr/>
            </a:pPr>
            <a:r>
              <a:rPr lang="en-US" dirty="0" smtClean="0"/>
              <a:t>Zimber apparently stationed himself at the execution site, and oversaw the pairing of two German soldiers to each Jew for the actual execution.  </a:t>
            </a:r>
          </a:p>
          <a:p>
            <a:pPr eaLnBrk="1" fontAlgn="auto" hangingPunct="1">
              <a:spcBef>
                <a:spcPts val="0"/>
              </a:spcBef>
              <a:spcAft>
                <a:spcPts val="0"/>
              </a:spcAft>
              <a:defRPr/>
            </a:pPr>
            <a:r>
              <a:rPr lang="en-US" dirty="0" smtClean="0"/>
              <a:t>Interestingly, the organization of the executions allowed certain soldiers to request of 1SG Zimber that they be allowed to avoid the shooting detail.  </a:t>
            </a:r>
          </a:p>
          <a:p>
            <a:pPr eaLnBrk="1" fontAlgn="auto" hangingPunct="1">
              <a:spcBef>
                <a:spcPts val="0"/>
              </a:spcBef>
              <a:spcAft>
                <a:spcPts val="0"/>
              </a:spcAft>
              <a:defRPr/>
            </a:pPr>
            <a:r>
              <a:rPr lang="en-US" dirty="0" smtClean="0"/>
              <a:t>One soldier, Wilhelm Magel, found himself paired with a sergeant who had a doctorate in theology.  As they were moving to the execution site, they discussed how they might avoid the detail.  At the site, the theologian asked Zimber if they could be relieved from the shooting detail.  Zimber agreed they could return to the guard detail as soon as two other soldiers came.  When the pair was directed to fire at their assigned civilian, they both aimed away when they shot, leaving the civilian unharmed.  Zimber ordered a local policeman to shoot the Jew, and the pair returned to the square.</a:t>
            </a:r>
          </a:p>
          <a:p>
            <a:pPr eaLnBrk="1" fontAlgn="auto" hangingPunct="1">
              <a:spcBef>
                <a:spcPts val="0"/>
              </a:spcBef>
              <a:spcAft>
                <a:spcPts val="0"/>
              </a:spcAft>
              <a:defRPr/>
            </a:pPr>
            <a:r>
              <a:rPr lang="en-US" dirty="0" smtClean="0"/>
              <a:t>Another soldier, Sergeant  Winter, had apparently found out about the detail in advance, and approached Zimber and asked to be relieved from the shooting detail, stating, that it wasn’t his thing,  and chillingly,  “there were enough people who would do this voluntarily. “ Zimber released him from the detail.   </a:t>
            </a:r>
          </a:p>
          <a:p>
            <a:pPr eaLnBrk="1" fontAlgn="auto" hangingPunct="1">
              <a:spcBef>
                <a:spcPts val="0"/>
              </a:spcBef>
              <a:spcAft>
                <a:spcPts val="0"/>
              </a:spcAft>
              <a:defRPr/>
            </a:pPr>
            <a:r>
              <a:rPr lang="en-US" dirty="0"/>
              <a:t>In total, 114 Jews, including women, children and elderly men, were executed. </a:t>
            </a:r>
            <a:r>
              <a:rPr lang="en-US" dirty="0" smtClean="0"/>
              <a:t> They were haphazardly  buried, and then locals  pillaged their homes.  </a:t>
            </a:r>
          </a:p>
          <a:p>
            <a:pPr eaLnBrk="1" fontAlgn="auto" hangingPunct="1">
              <a:spcBef>
                <a:spcPts val="0"/>
              </a:spcBef>
              <a:spcAft>
                <a:spcPts val="0"/>
              </a:spcAft>
              <a:defRPr/>
            </a:pPr>
            <a:r>
              <a:rPr lang="en-US" dirty="0" smtClean="0"/>
              <a:t>After the executions,  the platoon was in a somber mood.  Many of the soldiers did not agree with what they had just done, but others justified it as being necessary to deal with the partisans.  Regardless  of their positions on the executions, one soldier noted  something that they all had in common – no one talked about what he personally had done.  </a:t>
            </a:r>
          </a:p>
          <a:p>
            <a:pPr eaLnBrk="1" fontAlgn="auto" hangingPunct="1">
              <a:spcBef>
                <a:spcPts val="0"/>
              </a:spcBef>
              <a:spcAft>
                <a:spcPts val="0"/>
              </a:spcAft>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834468-BDDB-4483-A8D7-CEC77AAC3928}" type="slidenum">
              <a:rPr lang="en-US" altLang="en-US" smtClean="0">
                <a:solidFill>
                  <a:srgbClr val="000000"/>
                </a:solidFill>
              </a:rPr>
              <a:pPr>
                <a:spcBef>
                  <a:spcPct val="0"/>
                </a:spcBef>
              </a:pPr>
              <a:t>1</a:t>
            </a:fld>
            <a:endParaRPr lang="en-US" altLang="en-US" smtClean="0">
              <a:solidFill>
                <a:srgbClr val="000000"/>
              </a:solidFill>
            </a:endParaRPr>
          </a:p>
        </p:txBody>
      </p:sp>
    </p:spTree>
    <p:extLst>
      <p:ext uri="{BB962C8B-B14F-4D97-AF65-F5344CB8AC3E}">
        <p14:creationId xmlns:p14="http://schemas.microsoft.com/office/powerpoint/2010/main" val="325951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14400" y="3257550"/>
            <a:ext cx="7315200" cy="3255963"/>
          </a:xfrm>
        </p:spPr>
        <p:txBody>
          <a:bodyPr>
            <a:normAutofit lnSpcReduction="10000"/>
          </a:bodyPr>
          <a:lstStyle/>
          <a:p>
            <a:pPr eaLnBrk="1" fontAlgn="auto" hangingPunct="1">
              <a:spcBef>
                <a:spcPts val="0"/>
              </a:spcBef>
              <a:spcAft>
                <a:spcPts val="0"/>
              </a:spcAft>
              <a:defRPr/>
            </a:pPr>
            <a:r>
              <a:rPr lang="en-US" dirty="0" smtClean="0"/>
              <a:t>Noll, Zimber and Wilhelm Magel (the soldier who purposefully didn’t shoot straight), were tried in a Darmstadt court after the war for their alleged roles in the execution of the Jews of Krucha.  Magel was acquitted, and Noll and Zimber were convicted of being accessories to manslaughter, not murder.  </a:t>
            </a:r>
          </a:p>
          <a:p>
            <a:pPr eaLnBrk="1" fontAlgn="auto" hangingPunct="1">
              <a:spcBef>
                <a:spcPts val="0"/>
              </a:spcBef>
              <a:spcAft>
                <a:spcPts val="0"/>
              </a:spcAft>
              <a:defRPr/>
            </a:pPr>
            <a:r>
              <a:rPr lang="en-US" dirty="0" smtClean="0"/>
              <a:t>Commichau had been killed in 1944, and was not there to speak for himself.  However, the Appeals court found that when he gave the order to kill the Jews,  the weight of evidence showed that his order was not based on their religion but on their support of the partisans.  He therefore did not have the specific intent to kill the Jews on the basis of a “base motive,” and therefore did not commit murder.  </a:t>
            </a:r>
          </a:p>
          <a:p>
            <a:pPr eaLnBrk="1" fontAlgn="auto" hangingPunct="1">
              <a:spcBef>
                <a:spcPts val="0"/>
              </a:spcBef>
              <a:spcAft>
                <a:spcPts val="0"/>
              </a:spcAft>
              <a:defRPr/>
            </a:pPr>
            <a:r>
              <a:rPr lang="en-US" dirty="0" smtClean="0"/>
              <a:t>Because the law of armed conflict at that time allowed reprisals to be taken against innocent civilians to deter partisans, Commichau’s crime was not in ordering the killings, but in not specifying that it should be restricted to those who were capable of supporting partisans.  </a:t>
            </a:r>
          </a:p>
          <a:p>
            <a:pPr eaLnBrk="1" fontAlgn="auto" hangingPunct="1">
              <a:spcBef>
                <a:spcPts val="0"/>
              </a:spcBef>
              <a:spcAft>
                <a:spcPts val="0"/>
              </a:spcAft>
              <a:defRPr/>
            </a:pPr>
            <a:r>
              <a:rPr lang="en-US" dirty="0" smtClean="0"/>
              <a:t>Noll and Zimber should have known that  killing all the Jews was not legal,  and under the Military Penal Code should have not carried out the order in its entirety.  The Appeals court found extenuating circumstances, and reduced Noll’s sentence from 4 to 3 years, and Zimber’s from 3 to 2.  It also chastised Noll, which it described as “unheroic,” for being a substandard officer and forcing 1SG Zimber to carry out the executions.  </a:t>
            </a:r>
          </a:p>
          <a:p>
            <a:pPr eaLnBrk="1" fontAlgn="auto" hangingPunct="1">
              <a:spcBef>
                <a:spcPts val="0"/>
              </a:spcBef>
              <a:spcAft>
                <a:spcPts val="0"/>
              </a:spcAft>
              <a:defRPr/>
            </a:pPr>
            <a:r>
              <a:rPr lang="en-US" dirty="0" smtClean="0"/>
              <a:t>This approach,  this  precise finding that  the intentional killings of unarmed civilians in excess of that permitted by the law of armed conflict was manslaughter and not murder, does not square even with the war crimes trials by the German Supreme Court after WWI at Leipzig, which were incredibly lenient.   It is a fair representation of the way in which the domestic West German courts handled war crimes cases in the 1950’s and 1960’s.  </a:t>
            </a: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81999B-0BB3-4A19-9FC5-DA1C8F81F39A}"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327098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508000" y="3257550"/>
            <a:ext cx="81280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54C7DE-76A8-46B3-9D62-ACFDEDFB419D}"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349565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Prof. David Kitterman reviewed the files of 85 instances of troops and policeman refusing orders to kill civilians or POWs.  Percentage-wise, here is how the reasoning behind saying “no” sorted out.  Almost half gave no reason for saying no, and about a quarter said they said no because of concerns of conscience, either philosophical or religious.  </a:t>
            </a:r>
          </a:p>
          <a:p>
            <a:pPr eaLnBrk="1" hangingPunct="1">
              <a:spcBef>
                <a:spcPct val="0"/>
              </a:spcBef>
            </a:pPr>
            <a:r>
              <a:rPr lang="en-US" altLang="en-US" smtClean="0"/>
              <a:t>In the sample of 85 documented cases that Kitterman reviewed, only one individual seems to have suffered any real consequences.  In November 1941, 1LT Nikolaus Hornig refused an order to shoot 780 Soviet POWs.  He didn’t just say no, however, he gathered his troops together and told them that he objected on religious grounds and because it was illegal.  He was later tried before SS and Police Courts, and sentenced eventually to 7 years, not so much for refusal as for “sapping the morale of his troops”.  Although he was detained in Buchenwald, Himmler never approved his sentence, so he kept his uniform and continued to be paid, until he was liberated with the rest of the camp by the Allies.</a:t>
            </a:r>
          </a:p>
          <a:p>
            <a:pPr eaLnBrk="1" hangingPunct="1">
              <a:spcBef>
                <a:spcPct val="0"/>
              </a:spcBef>
            </a:pPr>
            <a:r>
              <a:rPr lang="en-US" altLang="en-US" smtClean="0"/>
              <a:t>Why did so many comply?  </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6A0234-A6B6-488A-8B28-D446A07970FC}"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300020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solidFill>
                  <a:prstClr val="black"/>
                </a:solidFill>
              </a:rPr>
              <a:t>The recently published work by </a:t>
            </a:r>
            <a:r>
              <a:rPr lang="en-US" dirty="0" smtClean="0">
                <a:solidFill>
                  <a:prstClr val="black"/>
                </a:solidFill>
              </a:rPr>
              <a:t>historian Felix </a:t>
            </a:r>
            <a:r>
              <a:rPr lang="en-US" dirty="0">
                <a:solidFill>
                  <a:prstClr val="black"/>
                </a:solidFill>
              </a:rPr>
              <a:t>Roemer perhaps sheds some light on this.  His research team reviewed transcripts of secretly recorded conversations between thousands of German soldiers held by the U.S. </a:t>
            </a:r>
            <a:r>
              <a:rPr lang="en-US" dirty="0" smtClean="0">
                <a:solidFill>
                  <a:prstClr val="black"/>
                </a:solidFill>
              </a:rPr>
              <a:t>Army at Fort Hunt, Virginal.  In contrast to the soldiers’ statements that make the Noell and Zimber case such a rich source of information for what soldiers did and thought </a:t>
            </a:r>
            <a:r>
              <a:rPr lang="en-US" dirty="0">
                <a:solidFill>
                  <a:prstClr val="black"/>
                </a:solidFill>
              </a:rPr>
              <a:t> </a:t>
            </a:r>
            <a:r>
              <a:rPr lang="en-US" dirty="0" smtClean="0">
                <a:solidFill>
                  <a:prstClr val="black"/>
                </a:solidFill>
              </a:rPr>
              <a:t>at the time the atrocities were committed, these conversations were recorded between 1942 and 1945 – prior to any trials being held,  and while memories were likely still fresher.  </a:t>
            </a:r>
          </a:p>
          <a:p>
            <a:pPr eaLnBrk="1" fontAlgn="auto" hangingPunct="1">
              <a:spcBef>
                <a:spcPts val="0"/>
              </a:spcBef>
              <a:spcAft>
                <a:spcPts val="0"/>
              </a:spcAft>
              <a:defRPr/>
            </a:pPr>
            <a:r>
              <a:rPr lang="en-US" dirty="0" smtClean="0">
                <a:solidFill>
                  <a:prstClr val="black"/>
                </a:solidFill>
              </a:rPr>
              <a:t>Among </a:t>
            </a:r>
            <a:r>
              <a:rPr lang="en-US" dirty="0">
                <a:solidFill>
                  <a:prstClr val="black"/>
                </a:solidFill>
              </a:rPr>
              <a:t>his team’s findings:  </a:t>
            </a:r>
          </a:p>
          <a:p>
            <a:pPr marL="228600" indent="-228600" eaLnBrk="1" fontAlgn="auto" hangingPunct="1">
              <a:spcBef>
                <a:spcPts val="0"/>
              </a:spcBef>
              <a:spcAft>
                <a:spcPts val="0"/>
              </a:spcAft>
              <a:buFontTx/>
              <a:buAutoNum type="arabicPeriod"/>
              <a:defRPr/>
            </a:pPr>
            <a:r>
              <a:rPr lang="en-US" dirty="0">
                <a:solidFill>
                  <a:prstClr val="black"/>
                </a:solidFill>
              </a:rPr>
              <a:t>Soldiers who had not participated in atrocities against Jews were more likely to criticize them; those who had </a:t>
            </a:r>
            <a:r>
              <a:rPr lang="en-US" dirty="0" smtClean="0">
                <a:solidFill>
                  <a:prstClr val="black"/>
                </a:solidFill>
              </a:rPr>
              <a:t> were more </a:t>
            </a:r>
            <a:r>
              <a:rPr lang="en-US" dirty="0">
                <a:solidFill>
                  <a:prstClr val="black"/>
                </a:solidFill>
              </a:rPr>
              <a:t>likely to justify them. </a:t>
            </a:r>
          </a:p>
          <a:p>
            <a:pPr marL="228600" indent="-228600" eaLnBrk="1" fontAlgn="auto" hangingPunct="1">
              <a:spcBef>
                <a:spcPts val="0"/>
              </a:spcBef>
              <a:spcAft>
                <a:spcPts val="0"/>
              </a:spcAft>
              <a:buFontTx/>
              <a:buAutoNum type="arabicPeriod"/>
              <a:defRPr/>
            </a:pPr>
            <a:r>
              <a:rPr lang="en-US" dirty="0">
                <a:solidFill>
                  <a:prstClr val="black"/>
                </a:solidFill>
              </a:rPr>
              <a:t>The soldiers reflected a significant degree of Nazi politicization within the lower levels of the Wehrmacht.</a:t>
            </a:r>
          </a:p>
          <a:p>
            <a:pPr marL="228600" indent="-228600" eaLnBrk="1" fontAlgn="auto" hangingPunct="1">
              <a:spcBef>
                <a:spcPts val="0"/>
              </a:spcBef>
              <a:spcAft>
                <a:spcPts val="0"/>
              </a:spcAft>
              <a:buFontTx/>
              <a:buAutoNum type="arabicPeriod"/>
              <a:defRPr/>
            </a:pPr>
            <a:r>
              <a:rPr lang="en-US" dirty="0">
                <a:solidFill>
                  <a:prstClr val="black"/>
                </a:solidFill>
              </a:rPr>
              <a:t>Amongst themselves, rarely did they say they were only following orders.  Much more important to them were their relationships with their fellow soldiers and leaders.</a:t>
            </a:r>
          </a:p>
          <a:p>
            <a:pPr eaLnBrk="1" fontAlgn="auto" hangingPunct="1">
              <a:spcBef>
                <a:spcPts val="0"/>
              </a:spcBef>
              <a:spcAft>
                <a:spcPts val="0"/>
              </a:spcAft>
              <a:defRPr/>
            </a:pPr>
            <a:endParaRPr 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ABFF5D-8255-409A-B0B3-92E9F922C6EE}"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331904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508000" y="3257550"/>
            <a:ext cx="81280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5812C-74AD-4A92-B490-40B39320B5B4}"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331505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508000" y="3257550"/>
            <a:ext cx="81280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A7E26D-075A-4D2B-9736-0F10F569F2BC}"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216624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508000" y="3257550"/>
            <a:ext cx="81280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B9130C-EC19-4147-B226-3F6DCE8767DF}"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43991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E840F2-1508-4D3B-AFB0-C93307755316}"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93510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5"/>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AA3400F4-4ECB-49DE-94A1-FF607D28342E}" type="datetimeFigureOut">
              <a:rPr lang="en-US"/>
              <a:pPr>
                <a:defRPr/>
              </a:pPr>
              <a:t>9/30/2016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0893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685801"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26CC559-5C4A-4DA8-BBF0-9381E72DB92F}"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16C7549-6295-43F9-90C0-0AADD4BAEF38}" type="slidenum">
              <a:rPr lang="en-US" altLang="en-US"/>
              <a:pPr>
                <a:defRPr/>
              </a:pPr>
              <a:t>‹#›</a:t>
            </a:fld>
            <a:endParaRPr lang="en-US" altLang="en-US"/>
          </a:p>
        </p:txBody>
      </p:sp>
    </p:spTree>
    <p:extLst>
      <p:ext uri="{BB962C8B-B14F-4D97-AF65-F5344CB8AC3E}">
        <p14:creationId xmlns:p14="http://schemas.microsoft.com/office/powerpoint/2010/main" val="88843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E3A86D36-E8D7-4A19-A13D-0B4145DFF9AD}"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B66F27-F13E-447E-A98D-DD392C5F28EB}" type="slidenum">
              <a:rPr lang="en-US" altLang="en-US"/>
              <a:pPr>
                <a:defRPr/>
              </a:pPr>
              <a:t>‹#›</a:t>
            </a:fld>
            <a:endParaRPr lang="en-US" altLang="en-US"/>
          </a:p>
        </p:txBody>
      </p:sp>
    </p:spTree>
    <p:extLst>
      <p:ext uri="{BB962C8B-B14F-4D97-AF65-F5344CB8AC3E}">
        <p14:creationId xmlns:p14="http://schemas.microsoft.com/office/powerpoint/2010/main" val="1434510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2378075"/>
            <a:ext cx="16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3298A12C-727F-4097-A60F-D1180F6AE419}"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1F789E-0DC8-4F77-B01C-191AFBA5DF38}" type="slidenum">
              <a:rPr lang="en-US" altLang="en-US"/>
              <a:pPr>
                <a:defRPr/>
              </a:pPr>
              <a:t>‹#›</a:t>
            </a:fld>
            <a:endParaRPr lang="en-US" altLang="en-US"/>
          </a:p>
        </p:txBody>
      </p:sp>
    </p:spTree>
    <p:extLst>
      <p:ext uri="{BB962C8B-B14F-4D97-AF65-F5344CB8AC3E}">
        <p14:creationId xmlns:p14="http://schemas.microsoft.com/office/powerpoint/2010/main" val="347952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0000">
            <a:alpha val="9019"/>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5"/>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prstClr val="white">
                    <a:tint val="75000"/>
                  </a:prstClr>
                </a:solidFill>
              </a:defRPr>
            </a:lvl1pPr>
          </a:lstStyle>
          <a:p>
            <a:pPr>
              <a:defRPr/>
            </a:pPr>
            <a:fld id="{E3C9CAD4-39D9-4EEC-9E47-FEF0EC2AC621}" type="datetimeFigureOut">
              <a:rPr lang="en-US"/>
              <a:pPr>
                <a:defRPr/>
              </a:pPr>
              <a:t>9/30/2016</a:t>
            </a:fld>
            <a:endParaRPr lang="en-US" dirty="0"/>
          </a:p>
        </p:txBody>
      </p:sp>
      <p:sp>
        <p:nvSpPr>
          <p:cNvPr id="5" name="Footer Placeholder 4"/>
          <p:cNvSpPr>
            <a:spLocks noGrp="1"/>
          </p:cNvSpPr>
          <p:nvPr>
            <p:ph type="ftr" sz="quarter" idx="11"/>
          </p:nvPr>
        </p:nvSpPr>
        <p:spPr/>
        <p:txBody>
          <a:bodyPr/>
          <a:lstStyle>
            <a:lvl1pPr>
              <a:defRPr>
                <a:solidFill>
                  <a:prstClr val="white">
                    <a:tint val="75000"/>
                  </a:prstClr>
                </a:solidFill>
              </a:defRPr>
            </a:lvl1pPr>
          </a:lstStyle>
          <a:p>
            <a:pPr>
              <a:defRPr/>
            </a:pPr>
            <a:endParaRPr lang="en-US"/>
          </a:p>
        </p:txBody>
      </p:sp>
    </p:spTree>
    <p:extLst>
      <p:ext uri="{BB962C8B-B14F-4D97-AF65-F5344CB8AC3E}">
        <p14:creationId xmlns:p14="http://schemas.microsoft.com/office/powerpoint/2010/main" val="273967639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E9B3F383-ACE7-4EBC-80E6-CB7E462D0AF6}"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DC406559-93A5-44A3-AEA3-BDCDD99DF6D0}"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2543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626440"/>
            <a:ext cx="7770813" cy="1472184"/>
          </a:xfrm>
        </p:spPr>
        <p:txBody>
          <a:bodyPr anchor="b"/>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685801"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6DE3835-BD9C-42BB-BB1B-F091154B35C5}"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7AC54DAE-9460-42C7-BF7E-DA3C879BC093}"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19389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379D0767-1CA0-4C35-B8B4-1239F187D056}"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BDE08E3-F643-4E54-B1BC-22E1E111091F}" type="slidenum">
              <a:rPr lang="en-US" altLang="en-US"/>
              <a:pPr>
                <a:defRPr/>
              </a:pPr>
              <a:t>‹#›</a:t>
            </a:fld>
            <a:endParaRPr lang="en-US" altLang="en-US"/>
          </a:p>
        </p:txBody>
      </p:sp>
    </p:spTree>
    <p:extLst>
      <p:ext uri="{BB962C8B-B14F-4D97-AF65-F5344CB8AC3E}">
        <p14:creationId xmlns:p14="http://schemas.microsoft.com/office/powerpoint/2010/main" val="406200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50A49CF4-601E-46D6-8C6F-A4A5AF654F85}" type="datetimeFigureOut">
              <a:rPr lang="en-US"/>
              <a:pPr>
                <a:defRPr/>
              </a:pPr>
              <a:t>9/30/2016</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E091C8B-E945-459E-9F60-1DBEF8FC734F}" type="slidenum">
              <a:rPr lang="en-US" altLang="en-US"/>
              <a:pPr>
                <a:defRPr/>
              </a:pPr>
              <a:t>‹#›</a:t>
            </a:fld>
            <a:endParaRPr lang="en-US" altLang="en-US"/>
          </a:p>
        </p:txBody>
      </p:sp>
    </p:spTree>
    <p:extLst>
      <p:ext uri="{BB962C8B-B14F-4D97-AF65-F5344CB8AC3E}">
        <p14:creationId xmlns:p14="http://schemas.microsoft.com/office/powerpoint/2010/main" val="609375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2892996E-782F-4F9A-8B89-924AAD372F7B}" type="slidenum">
              <a:rPr lang="en-US" altLang="en-US"/>
              <a:pPr>
                <a:defRPr/>
              </a:pPr>
              <a:t>‹#›</a:t>
            </a:fld>
            <a:endParaRPr lang="en-US" altLang="en-US"/>
          </a:p>
        </p:txBody>
      </p:sp>
      <p:sp>
        <p:nvSpPr>
          <p:cNvPr id="4" name="Date Placeholder 3"/>
          <p:cNvSpPr>
            <a:spLocks noGrp="1"/>
          </p:cNvSpPr>
          <p:nvPr>
            <p:ph type="dt" sz="half" idx="11"/>
          </p:nvPr>
        </p:nvSpPr>
        <p:spPr/>
        <p:txBody>
          <a:bodyPr/>
          <a:lstStyle>
            <a:lvl1pPr>
              <a:defRPr/>
            </a:lvl1pPr>
          </a:lstStyle>
          <a:p>
            <a:pPr>
              <a:defRPr/>
            </a:pPr>
            <a:fld id="{576B16E3-8E12-48A0-A56D-7EB1C0ABA07A}" type="datetimeFigureOut">
              <a:rPr lang="en-US"/>
              <a:pPr>
                <a:defRPr/>
              </a:pPr>
              <a:t>9/30/2016</a:t>
            </a:fld>
            <a:endParaRPr lang="en-US" dirty="0"/>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1165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95C50A7-A6FB-4EF6-9915-28ACF572165B}" type="slidenum">
              <a:rPr lang="en-US" altLang="en-US"/>
              <a:pPr>
                <a:defRPr/>
              </a:pPr>
              <a:t>‹#›</a:t>
            </a:fld>
            <a:endParaRPr lang="en-US" altLang="en-US"/>
          </a:p>
        </p:txBody>
      </p:sp>
      <p:sp>
        <p:nvSpPr>
          <p:cNvPr id="3" name="Date Placeholder 3"/>
          <p:cNvSpPr>
            <a:spLocks noGrp="1"/>
          </p:cNvSpPr>
          <p:nvPr>
            <p:ph type="dt" sz="half" idx="11"/>
          </p:nvPr>
        </p:nvSpPr>
        <p:spPr/>
        <p:txBody>
          <a:bodyPr/>
          <a:lstStyle>
            <a:lvl1pPr>
              <a:defRPr/>
            </a:lvl1pPr>
          </a:lstStyle>
          <a:p>
            <a:pPr>
              <a:defRPr/>
            </a:pPr>
            <a:fld id="{5C1E8064-3039-43E2-AB1A-9BA250E86B82}" type="datetimeFigureOut">
              <a:rPr lang="en-US"/>
              <a:pPr>
                <a:defRPr/>
              </a:pPr>
              <a:t>9/30/2016</a:t>
            </a:fld>
            <a:endParaRPr lang="en-US" dirty="0"/>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1233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71ACA6DB-B3F7-42A4-956E-6402196DD749}"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6412E8B9-9ADE-456C-AC20-9BA7CCCDB7C6}"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08259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4796118" y="457202"/>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6" y="2590804"/>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CA98B26F-FA2A-4EC9-BA17-4182DF4809C5}"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453B56F-F7E4-451D-A5F5-321C3A09AC27}" type="slidenum">
              <a:rPr lang="en-US" altLang="en-US"/>
              <a:pPr>
                <a:defRPr/>
              </a:pPr>
              <a:t>‹#›</a:t>
            </a:fld>
            <a:endParaRPr lang="en-US" altLang="en-US"/>
          </a:p>
        </p:txBody>
      </p:sp>
    </p:spTree>
    <p:extLst>
      <p:ext uri="{BB962C8B-B14F-4D97-AF65-F5344CB8AC3E}">
        <p14:creationId xmlns:p14="http://schemas.microsoft.com/office/powerpoint/2010/main" val="678942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9AC4FD6-DCD4-4960-9701-E11F9ABA68E4}"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151646B-9632-4090-B817-9A2E4111EE66}" type="slidenum">
              <a:rPr lang="en-US" altLang="en-US"/>
              <a:pPr>
                <a:defRPr/>
              </a:pPr>
              <a:t>‹#›</a:t>
            </a:fld>
            <a:endParaRPr lang="en-US" altLang="en-US"/>
          </a:p>
        </p:txBody>
      </p:sp>
    </p:spTree>
    <p:extLst>
      <p:ext uri="{BB962C8B-B14F-4D97-AF65-F5344CB8AC3E}">
        <p14:creationId xmlns:p14="http://schemas.microsoft.com/office/powerpoint/2010/main" val="3197831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685801"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7E8C6362-E82C-4BB3-8AB2-81B826423C71}"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E2EC97B-E3A8-48FA-9476-06444EEDD7FA}" type="slidenum">
              <a:rPr lang="en-US" altLang="en-US"/>
              <a:pPr>
                <a:defRPr/>
              </a:pPr>
              <a:t>‹#›</a:t>
            </a:fld>
            <a:endParaRPr lang="en-US" altLang="en-US"/>
          </a:p>
        </p:txBody>
      </p:sp>
    </p:spTree>
    <p:extLst>
      <p:ext uri="{BB962C8B-B14F-4D97-AF65-F5344CB8AC3E}">
        <p14:creationId xmlns:p14="http://schemas.microsoft.com/office/powerpoint/2010/main" val="1817139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D8533602-C667-4A5F-B005-079C480128D4}"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9B0FF1-0D3E-42AF-95F4-4D3160EB64AD}" type="slidenum">
              <a:rPr lang="en-US" altLang="en-US"/>
              <a:pPr>
                <a:defRPr/>
              </a:pPr>
              <a:t>‹#›</a:t>
            </a:fld>
            <a:endParaRPr lang="en-US" altLang="en-US"/>
          </a:p>
        </p:txBody>
      </p:sp>
    </p:spTree>
    <p:extLst>
      <p:ext uri="{BB962C8B-B14F-4D97-AF65-F5344CB8AC3E}">
        <p14:creationId xmlns:p14="http://schemas.microsoft.com/office/powerpoint/2010/main" val="1699467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2378075"/>
            <a:ext cx="16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BE32ECE2-F970-41C8-AE61-742808E7E7AA}"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E2ED9B-C87E-4B5F-BA53-9265E77E71D8}" type="slidenum">
              <a:rPr lang="en-US" altLang="en-US"/>
              <a:pPr>
                <a:defRPr/>
              </a:pPr>
              <a:t>‹#›</a:t>
            </a:fld>
            <a:endParaRPr lang="en-US" altLang="en-US"/>
          </a:p>
        </p:txBody>
      </p:sp>
    </p:spTree>
    <p:extLst>
      <p:ext uri="{BB962C8B-B14F-4D97-AF65-F5344CB8AC3E}">
        <p14:creationId xmlns:p14="http://schemas.microsoft.com/office/powerpoint/2010/main" val="174566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0000">
            <a:alpha val="9019"/>
          </a:srgbClr>
        </a:solidFill>
        <a:effectLst/>
      </p:bgPr>
    </p:bg>
    <p:spTree>
      <p:nvGrpSpPr>
        <p:cNvPr id="1" name=""/>
        <p:cNvGrpSpPr/>
        <p:nvPr/>
      </p:nvGrpSpPr>
      <p:grpSpPr>
        <a:xfrm>
          <a:off x="0" y="0"/>
          <a:ext cx="0" cy="0"/>
          <a:chOff x="0" y="0"/>
          <a:chExt cx="0" cy="0"/>
        </a:xfrm>
      </p:grpSpPr>
      <p:pic>
        <p:nvPicPr>
          <p:cNvPr id="4" name="Picture 6" descr="CoverGlyp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3048000"/>
            <a:ext cx="11239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27095"/>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Date Placeholder 3"/>
          <p:cNvSpPr>
            <a:spLocks noGrp="1"/>
          </p:cNvSpPr>
          <p:nvPr>
            <p:ph type="dt" sz="half" idx="10"/>
          </p:nvPr>
        </p:nvSpPr>
        <p:spPr/>
        <p:txBody>
          <a:bodyPr/>
          <a:lstStyle>
            <a:lvl1pPr>
              <a:defRPr>
                <a:solidFill>
                  <a:prstClr val="white">
                    <a:tint val="75000"/>
                  </a:prstClr>
                </a:solidFill>
              </a:defRPr>
            </a:lvl1pPr>
          </a:lstStyle>
          <a:p>
            <a:pPr>
              <a:defRPr/>
            </a:pPr>
            <a:fld id="{F2378D3A-8DDB-43C7-898B-38FDBB09BABE}"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solidFill>
                  <a:prstClr val="white">
                    <a:tint val="75000"/>
                  </a:prstClr>
                </a:solidFill>
              </a:defRPr>
            </a:lvl1pPr>
          </a:lstStyle>
          <a:p>
            <a:pPr>
              <a:defRPr/>
            </a:pPr>
            <a:endParaRPr lang="en-US"/>
          </a:p>
        </p:txBody>
      </p:sp>
    </p:spTree>
    <p:extLst>
      <p:ext uri="{BB962C8B-B14F-4D97-AF65-F5344CB8AC3E}">
        <p14:creationId xmlns:p14="http://schemas.microsoft.com/office/powerpoint/2010/main" val="273830468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08AC50AC-5F03-4DE5-97E6-7CE91EB6AE2C}"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55CBC8AF-0CEF-4A35-BECB-E15BB6D6A665}"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44681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Glyph-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173413"/>
            <a:ext cx="1066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1626440"/>
            <a:ext cx="7770813" cy="1472184"/>
          </a:xfrm>
        </p:spPr>
        <p:txBody>
          <a:bodyPr anchor="b"/>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685801"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8F99AA-4209-4C84-8176-91EA4CCE04F2}"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A7CE34-9F31-4398-9FEE-8DA545D35475}" type="slidenum">
              <a:rPr lang="en-US" altLang="en-US"/>
              <a:pPr>
                <a:defRPr/>
              </a:pPr>
              <a:t>‹#›</a:t>
            </a:fld>
            <a:endParaRPr lang="en-US" altLang="en-US"/>
          </a:p>
        </p:txBody>
      </p:sp>
    </p:spTree>
    <p:extLst>
      <p:ext uri="{BB962C8B-B14F-4D97-AF65-F5344CB8AC3E}">
        <p14:creationId xmlns:p14="http://schemas.microsoft.com/office/powerpoint/2010/main" val="389770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5C027655-A3AE-4F2F-AB66-1E9689725801}"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1C011F7-DC13-4C5A-B767-31F1DE98EB47}" type="slidenum">
              <a:rPr lang="en-US" altLang="en-US"/>
              <a:pPr>
                <a:defRPr/>
              </a:pPr>
              <a:t>‹#›</a:t>
            </a:fld>
            <a:endParaRPr lang="en-US" altLang="en-US"/>
          </a:p>
        </p:txBody>
      </p:sp>
    </p:spTree>
    <p:extLst>
      <p:ext uri="{BB962C8B-B14F-4D97-AF65-F5344CB8AC3E}">
        <p14:creationId xmlns:p14="http://schemas.microsoft.com/office/powerpoint/2010/main" val="2113966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3F9FC1CB-43A5-4B6A-9CBA-0E3517E7FEFC}" type="datetimeFigureOut">
              <a:rPr lang="en-US"/>
              <a:pPr>
                <a:defRPr/>
              </a:pPr>
              <a:t>9/30/2016</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3A32224-C94D-4C1E-87F5-F52707240534}" type="slidenum">
              <a:rPr lang="en-US" altLang="en-US"/>
              <a:pPr>
                <a:defRPr/>
              </a:pPr>
              <a:t>‹#›</a:t>
            </a:fld>
            <a:endParaRPr lang="en-US" altLang="en-US"/>
          </a:p>
        </p:txBody>
      </p:sp>
    </p:spTree>
    <p:extLst>
      <p:ext uri="{BB962C8B-B14F-4D97-AF65-F5344CB8AC3E}">
        <p14:creationId xmlns:p14="http://schemas.microsoft.com/office/powerpoint/2010/main" val="367862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626440"/>
            <a:ext cx="7770813" cy="1472184"/>
          </a:xfrm>
        </p:spPr>
        <p:txBody>
          <a:bodyPr anchor="b"/>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685801"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88C1FD4-38D3-4BDD-B3E6-88A7BDEC292E}" type="slidenum">
              <a:rPr lang="en-US" altLang="en-US"/>
              <a:pPr>
                <a:defRPr/>
              </a:pPr>
              <a:t>‹#›</a:t>
            </a:fld>
            <a:endParaRPr lang="en-US" altLang="en-US"/>
          </a:p>
        </p:txBody>
      </p:sp>
      <p:sp>
        <p:nvSpPr>
          <p:cNvPr id="5" name="Date Placeholder 3"/>
          <p:cNvSpPr>
            <a:spLocks noGrp="1"/>
          </p:cNvSpPr>
          <p:nvPr>
            <p:ph type="dt" sz="half" idx="11"/>
          </p:nvPr>
        </p:nvSpPr>
        <p:spPr/>
        <p:txBody>
          <a:bodyPr/>
          <a:lstStyle>
            <a:lvl1pPr>
              <a:defRPr/>
            </a:lvl1pPr>
          </a:lstStyle>
          <a:p>
            <a:pPr>
              <a:defRPr/>
            </a:pPr>
            <a:fld id="{7FB252E9-1697-4ABC-A590-5B127DFD7ACA}" type="datetimeFigureOut">
              <a:rPr lang="en-US"/>
              <a:pPr>
                <a:defRPr/>
              </a:pPr>
              <a:t>9/30/2016</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38620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8408F39E-CEBA-4D71-9AC3-0B36088EFBFF}" type="slidenum">
              <a:rPr lang="en-US" altLang="en-US"/>
              <a:pPr>
                <a:defRPr/>
              </a:pPr>
              <a:t>‹#›</a:t>
            </a:fld>
            <a:endParaRPr lang="en-US" altLang="en-US"/>
          </a:p>
        </p:txBody>
      </p:sp>
      <p:sp>
        <p:nvSpPr>
          <p:cNvPr id="4" name="Date Placeholder 3"/>
          <p:cNvSpPr>
            <a:spLocks noGrp="1"/>
          </p:cNvSpPr>
          <p:nvPr>
            <p:ph type="dt" sz="half" idx="11"/>
          </p:nvPr>
        </p:nvSpPr>
        <p:spPr/>
        <p:txBody>
          <a:bodyPr/>
          <a:lstStyle>
            <a:lvl1pPr>
              <a:defRPr/>
            </a:lvl1pPr>
          </a:lstStyle>
          <a:p>
            <a:pPr>
              <a:defRPr/>
            </a:pPr>
            <a:fld id="{D6B8FE3E-EFEA-45E4-A916-BB706D09D7CF}" type="datetimeFigureOut">
              <a:rPr lang="en-US"/>
              <a:pPr>
                <a:defRPr/>
              </a:pPr>
              <a:t>9/30/2016</a:t>
            </a:fld>
            <a:endParaRPr lang="en-US" dirty="0"/>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36686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B149AD1-E4CD-4840-8AEC-9DC2DB26BA4A}" type="slidenum">
              <a:rPr lang="en-US" altLang="en-US"/>
              <a:pPr>
                <a:defRPr/>
              </a:pPr>
              <a:t>‹#›</a:t>
            </a:fld>
            <a:endParaRPr lang="en-US" altLang="en-US"/>
          </a:p>
        </p:txBody>
      </p:sp>
      <p:sp>
        <p:nvSpPr>
          <p:cNvPr id="3" name="Date Placeholder 3"/>
          <p:cNvSpPr>
            <a:spLocks noGrp="1"/>
          </p:cNvSpPr>
          <p:nvPr>
            <p:ph type="dt" sz="half" idx="11"/>
          </p:nvPr>
        </p:nvSpPr>
        <p:spPr/>
        <p:txBody>
          <a:bodyPr/>
          <a:lstStyle>
            <a:lvl1pPr>
              <a:defRPr/>
            </a:lvl1pPr>
          </a:lstStyle>
          <a:p>
            <a:pPr>
              <a:defRPr/>
            </a:pPr>
            <a:fld id="{0E9618E1-65C2-440B-8929-A717E549DE00}" type="datetimeFigureOut">
              <a:rPr lang="en-US"/>
              <a:pPr>
                <a:defRPr/>
              </a:pPr>
              <a:t>9/30/2016</a:t>
            </a:fld>
            <a:endParaRPr lang="en-US" dirty="0"/>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49023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4796118" y="457202"/>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6" y="2590804"/>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6CAA99BE-115B-41CC-B200-AAEF0021ACFC}"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828B002-0DAF-4C7F-8F29-FAC1AB336032}" type="slidenum">
              <a:rPr lang="en-US" altLang="en-US"/>
              <a:pPr>
                <a:defRPr/>
              </a:pPr>
              <a:t>‹#›</a:t>
            </a:fld>
            <a:endParaRPr lang="en-US" altLang="en-US"/>
          </a:p>
        </p:txBody>
      </p:sp>
    </p:spTree>
    <p:extLst>
      <p:ext uri="{BB962C8B-B14F-4D97-AF65-F5344CB8AC3E}">
        <p14:creationId xmlns:p14="http://schemas.microsoft.com/office/powerpoint/2010/main" val="3835115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32918F9-46CC-4A35-9E94-E0D4B1218F6F}"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5555728-CAD8-4503-9EC9-0A225A173876}" type="slidenum">
              <a:rPr lang="en-US" altLang="en-US"/>
              <a:pPr>
                <a:defRPr/>
              </a:pPr>
              <a:t>‹#›</a:t>
            </a:fld>
            <a:endParaRPr lang="en-US" altLang="en-US"/>
          </a:p>
        </p:txBody>
      </p:sp>
    </p:spTree>
    <p:extLst>
      <p:ext uri="{BB962C8B-B14F-4D97-AF65-F5344CB8AC3E}">
        <p14:creationId xmlns:p14="http://schemas.microsoft.com/office/powerpoint/2010/main" val="395268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685801"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051B213C-48FB-4A34-BCEE-8E440A95F7DF}"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B00B0B8-996B-4E2E-ADD5-C725972E27C1}" type="slidenum">
              <a:rPr lang="en-US" altLang="en-US"/>
              <a:pPr>
                <a:defRPr/>
              </a:pPr>
              <a:t>‹#›</a:t>
            </a:fld>
            <a:endParaRPr lang="en-US" altLang="en-US"/>
          </a:p>
        </p:txBody>
      </p:sp>
    </p:spTree>
    <p:extLst>
      <p:ext uri="{BB962C8B-B14F-4D97-AF65-F5344CB8AC3E}">
        <p14:creationId xmlns:p14="http://schemas.microsoft.com/office/powerpoint/2010/main" val="433627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49B073E2-7576-427A-BA35-25B5F1DA3182}"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BE81E3-F8D2-428F-BC93-7626951DCCA4}" type="slidenum">
              <a:rPr lang="en-US" altLang="en-US"/>
              <a:pPr>
                <a:defRPr/>
              </a:pPr>
              <a:t>‹#›</a:t>
            </a:fld>
            <a:endParaRPr lang="en-US" altLang="en-US"/>
          </a:p>
        </p:txBody>
      </p:sp>
    </p:spTree>
    <p:extLst>
      <p:ext uri="{BB962C8B-B14F-4D97-AF65-F5344CB8AC3E}">
        <p14:creationId xmlns:p14="http://schemas.microsoft.com/office/powerpoint/2010/main" val="2568942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2378075"/>
            <a:ext cx="16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163BFB90-7ABA-422A-89F7-B98671FFA1BC}" type="datetimeFigureOut">
              <a:rPr lang="en-US"/>
              <a:pPr>
                <a:defRPr/>
              </a:pPr>
              <a:t>9/30/2016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C0DCB-9921-46E1-901A-47D1CC478870}" type="slidenum">
              <a:rPr lang="en-US" altLang="en-US"/>
              <a:pPr>
                <a:defRPr/>
              </a:pPr>
              <a:t>‹#›</a:t>
            </a:fld>
            <a:endParaRPr lang="en-US" altLang="en-US"/>
          </a:p>
        </p:txBody>
      </p:sp>
    </p:spTree>
    <p:extLst>
      <p:ext uri="{BB962C8B-B14F-4D97-AF65-F5344CB8AC3E}">
        <p14:creationId xmlns:p14="http://schemas.microsoft.com/office/powerpoint/2010/main" val="2959789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5"/>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685801" y="3810000"/>
            <a:ext cx="7770812" cy="1752600"/>
          </a:xfrm>
        </p:spPr>
        <p:txBody>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fontAlgn="base">
              <a:spcBef>
                <a:spcPct val="0"/>
              </a:spcBef>
              <a:spcAft>
                <a:spcPct val="0"/>
              </a:spcAft>
              <a:defRPr>
                <a:solidFill>
                  <a:prstClr val="white">
                    <a:tint val="75000"/>
                  </a:prstClr>
                </a:solidFill>
                <a:latin typeface="Calisto MT" pitchFamily="18" charset="0"/>
                <a:cs typeface="Arial" pitchFamily="34" charset="0"/>
              </a:defRPr>
            </a:lvl1pPr>
          </a:lstStyle>
          <a:p>
            <a:pPr>
              <a:defRPr/>
            </a:pPr>
            <a:fld id="{CD1AB265-C96A-4177-83D0-090AD22077ED}" type="datetimeFigureOut">
              <a:rPr lang="en-US"/>
              <a:pPr>
                <a:defRPr/>
              </a:pPr>
              <a:t>9/30/2016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tint val="75000"/>
                  </a:prstClr>
                </a:solidFill>
                <a:latin typeface="Calisto MT" pitchFamily="18" charset="0"/>
                <a:cs typeface="Arial" pitchFamily="34" charset="0"/>
              </a:defRPr>
            </a:lvl1pPr>
          </a:lstStyle>
          <a:p>
            <a:pPr>
              <a:defRPr/>
            </a:pPr>
            <a:endParaRPr lang="en-US"/>
          </a:p>
        </p:txBody>
      </p:sp>
    </p:spTree>
    <p:extLst>
      <p:ext uri="{BB962C8B-B14F-4D97-AF65-F5344CB8AC3E}">
        <p14:creationId xmlns:p14="http://schemas.microsoft.com/office/powerpoint/2010/main" val="69745036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4CFD80F9-8F97-4171-9A12-85B90095C4C1}" type="datetimeFigureOut">
              <a:rPr lang="en-US"/>
              <a:pPr>
                <a:defRPr/>
              </a:pPr>
              <a:t>9/30/2016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AC49C-9BCF-42BE-9EA5-363521FE05F0}" type="slidenum">
              <a:rPr lang="en-US" altLang="en-US"/>
              <a:pPr>
                <a:defRPr/>
              </a:pPr>
              <a:t>‹#›</a:t>
            </a:fld>
            <a:endParaRPr lang="en-US" altLang="en-US"/>
          </a:p>
        </p:txBody>
      </p:sp>
    </p:spTree>
    <p:extLst>
      <p:ext uri="{BB962C8B-B14F-4D97-AF65-F5344CB8AC3E}">
        <p14:creationId xmlns:p14="http://schemas.microsoft.com/office/powerpoint/2010/main" val="11017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626440"/>
            <a:ext cx="7770813" cy="1472184"/>
          </a:xfrm>
        </p:spPr>
        <p:txBody>
          <a:bodyPr anchor="b"/>
          <a:lstStyle>
            <a:lvl1pPr algn="ctr">
              <a:defRPr sz="5400" b="0" i="0" cap="none" baseline="0"/>
            </a:lvl1pPr>
          </a:lstStyle>
          <a:p>
            <a:r>
              <a:rPr lang="en-US"/>
              <a:t>Click to edit Master title style</a:t>
            </a:r>
            <a:endParaRPr/>
          </a:p>
        </p:txBody>
      </p:sp>
      <p:sp>
        <p:nvSpPr>
          <p:cNvPr id="3" name="Text Placeholder 2"/>
          <p:cNvSpPr>
            <a:spLocks noGrp="1"/>
          </p:cNvSpPr>
          <p:nvPr>
            <p:ph type="body" idx="1"/>
          </p:nvPr>
        </p:nvSpPr>
        <p:spPr>
          <a:xfrm>
            <a:off x="685801" y="3813048"/>
            <a:ext cx="7770813" cy="1755648"/>
          </a:xfrm>
        </p:spPr>
        <p:txBody>
          <a:bodyPr anchor="t" anchorCtr="0"/>
          <a:lstStyle>
            <a:lvl1pPr marL="0" indent="0" algn="ctr">
              <a:spcBef>
                <a:spcPts val="300"/>
              </a:spcBef>
              <a:buNone/>
              <a:defRPr sz="1600">
                <a:solidFill>
                  <a:srgbClr val="FFF2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3BB3DEF2-1F11-4325-A457-2064CD491D53}" type="datetimeFigureOut">
              <a:rPr lang="en-US"/>
              <a:pPr>
                <a:defRPr/>
              </a:pPr>
              <a:t>9/30/2016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B21CB-1792-4171-B0B6-15AAC99C2105}" type="slidenum">
              <a:rPr lang="en-US" altLang="en-US"/>
              <a:pPr>
                <a:defRPr/>
              </a:pPr>
              <a:t>‹#›</a:t>
            </a:fld>
            <a:endParaRPr lang="en-US" altLang="en-US"/>
          </a:p>
        </p:txBody>
      </p:sp>
    </p:spTree>
    <p:extLst>
      <p:ext uri="{BB962C8B-B14F-4D97-AF65-F5344CB8AC3E}">
        <p14:creationId xmlns:p14="http://schemas.microsoft.com/office/powerpoint/2010/main" val="228842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7D112261-AA2D-4914-A673-74C7F1E87A0A}"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DCC1D9F-FA15-4233-B9B6-8B0EB1D326B5}" type="slidenum">
              <a:rPr lang="en-US" altLang="en-US"/>
              <a:pPr>
                <a:defRPr/>
              </a:pPr>
              <a:t>‹#›</a:t>
            </a:fld>
            <a:endParaRPr lang="en-US" altLang="en-US"/>
          </a:p>
        </p:txBody>
      </p:sp>
    </p:spTree>
    <p:extLst>
      <p:ext uri="{BB962C8B-B14F-4D97-AF65-F5344CB8AC3E}">
        <p14:creationId xmlns:p14="http://schemas.microsoft.com/office/powerpoint/2010/main" val="1059278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2209801"/>
            <a:ext cx="3657600" cy="36576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00600" y="2209801"/>
            <a:ext cx="3657600" cy="36576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BD36A235-322C-4DD9-87B4-AD158894B9F2}"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F301EA0-7524-457F-9A80-DF01BEE2B117}" type="slidenum">
              <a:rPr lang="en-US" altLang="en-US"/>
              <a:pPr>
                <a:defRPr/>
              </a:pPr>
              <a:t>‹#›</a:t>
            </a:fld>
            <a:endParaRPr lang="en-US" altLang="en-US"/>
          </a:p>
        </p:txBody>
      </p:sp>
    </p:spTree>
    <p:extLst>
      <p:ext uri="{BB962C8B-B14F-4D97-AF65-F5344CB8AC3E}">
        <p14:creationId xmlns:p14="http://schemas.microsoft.com/office/powerpoint/2010/main" val="1972668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19400"/>
            <a:ext cx="3657600" cy="304800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819400"/>
            <a:ext cx="3657600" cy="304800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C8D1D9D2-9AA2-4C29-AD0F-53F6A53F9B3E}" type="datetimeFigureOut">
              <a:rPr lang="en-US"/>
              <a:pPr>
                <a:defRPr/>
              </a:pPr>
              <a:t>9/30/2016</a:t>
            </a:fld>
            <a:endParaRPr lang="en-US"/>
          </a:p>
        </p:txBody>
      </p:sp>
      <p:sp>
        <p:nvSpPr>
          <p:cNvPr id="9" name="Footer Placeholder 7"/>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48A0663-857E-4DD9-A80B-8DC9277F8037}" type="slidenum">
              <a:rPr lang="en-US" altLang="en-US"/>
              <a:pPr>
                <a:defRPr/>
              </a:pPr>
              <a:t>‹#›</a:t>
            </a:fld>
            <a:endParaRPr lang="en-US" altLang="en-US"/>
          </a:p>
        </p:txBody>
      </p:sp>
    </p:spTree>
    <p:extLst>
      <p:ext uri="{BB962C8B-B14F-4D97-AF65-F5344CB8AC3E}">
        <p14:creationId xmlns:p14="http://schemas.microsoft.com/office/powerpoint/2010/main" val="1410728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7A6EBFCD-F239-4DDB-82FC-E4309399D325}" type="datetimeFigureOut">
              <a:rPr lang="en-US"/>
              <a:pPr>
                <a:defRPr/>
              </a:pPr>
              <a:t>9/30/2016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1DCE535-B03F-4B42-B45D-92552BCDEA7F}" type="slidenum">
              <a:rPr lang="en-US" altLang="en-US"/>
              <a:pPr>
                <a:defRPr/>
              </a:pPr>
              <a:t>‹#›</a:t>
            </a:fld>
            <a:endParaRPr lang="en-US" altLang="en-US"/>
          </a:p>
        </p:txBody>
      </p:sp>
    </p:spTree>
    <p:extLst>
      <p:ext uri="{BB962C8B-B14F-4D97-AF65-F5344CB8AC3E}">
        <p14:creationId xmlns:p14="http://schemas.microsoft.com/office/powerpoint/2010/main" val="1015994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C72CF070-7643-4AB2-856C-CC7FD046DC59}" type="datetimeFigureOut">
              <a:rPr lang="en-US"/>
              <a:pPr>
                <a:defRPr/>
              </a:pPr>
              <a:t>9/30/2016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FB2CB73-742D-431B-9543-9D13FAED460A}" type="slidenum">
              <a:rPr lang="en-US" altLang="en-US"/>
              <a:pPr>
                <a:defRPr/>
              </a:pPr>
              <a:t>‹#›</a:t>
            </a:fld>
            <a:endParaRPr lang="en-US" altLang="en-US"/>
          </a:p>
        </p:txBody>
      </p:sp>
    </p:spTree>
    <p:extLst>
      <p:ext uri="{BB962C8B-B14F-4D97-AF65-F5344CB8AC3E}">
        <p14:creationId xmlns:p14="http://schemas.microsoft.com/office/powerpoint/2010/main" val="1428890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4796118" y="457202"/>
            <a:ext cx="3657600" cy="5410201"/>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6" y="2590804"/>
            <a:ext cx="3657600" cy="2895601"/>
          </a:xfrm>
        </p:spPr>
        <p:txBody>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CC711D70-90BD-451F-BB36-B1DA726081B6}"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4C53B1D-3F73-4BDF-8A85-498B8B3A9B6A}" type="slidenum">
              <a:rPr lang="en-US" altLang="en-US"/>
              <a:pPr>
                <a:defRPr/>
              </a:pPr>
              <a:t>‹#›</a:t>
            </a:fld>
            <a:endParaRPr lang="en-US" altLang="en-US"/>
          </a:p>
        </p:txBody>
      </p:sp>
    </p:spTree>
    <p:extLst>
      <p:ext uri="{BB962C8B-B14F-4D97-AF65-F5344CB8AC3E}">
        <p14:creationId xmlns:p14="http://schemas.microsoft.com/office/powerpoint/2010/main" val="498220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799013" y="2587752"/>
            <a:ext cx="3657600" cy="2898648"/>
          </a:xfrm>
        </p:spPr>
        <p:txBody>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64529293-A62D-4AEF-B1D3-4D462BCBE90F}"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9E2F8D2-5E32-456E-BAF9-9DCB8F09868D}" type="slidenum">
              <a:rPr lang="en-US" altLang="en-US"/>
              <a:pPr>
                <a:defRPr/>
              </a:pPr>
              <a:t>‹#›</a:t>
            </a:fld>
            <a:endParaRPr lang="en-US" altLang="en-US"/>
          </a:p>
        </p:txBody>
      </p:sp>
    </p:spTree>
    <p:extLst>
      <p:ext uri="{BB962C8B-B14F-4D97-AF65-F5344CB8AC3E}">
        <p14:creationId xmlns:p14="http://schemas.microsoft.com/office/powerpoint/2010/main" val="718492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4889500"/>
            <a:ext cx="1644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85801" y="5181600"/>
            <a:ext cx="7770813" cy="685800"/>
          </a:xfrm>
        </p:spPr>
        <p:txBody>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8DED9735-7292-4060-8B49-A5A2A855C3FB}" type="datetimeFigureOut">
              <a:rPr lang="en-US"/>
              <a:pPr>
                <a:defRPr/>
              </a:pPr>
              <a:t>9/30/2016</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82729A9-C1E2-4BC8-A5CC-66CF40063949}" type="slidenum">
              <a:rPr lang="en-US" altLang="en-US"/>
              <a:pPr>
                <a:defRPr/>
              </a:pPr>
              <a:t>‹#›</a:t>
            </a:fld>
            <a:endParaRPr lang="en-US" altLang="en-US"/>
          </a:p>
        </p:txBody>
      </p:sp>
    </p:spTree>
    <p:extLst>
      <p:ext uri="{BB962C8B-B14F-4D97-AF65-F5344CB8AC3E}">
        <p14:creationId xmlns:p14="http://schemas.microsoft.com/office/powerpoint/2010/main" val="2747718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A2A2D290-41E5-4AA8-88B7-E3FF92BAADB5}" type="datetimeFigureOut">
              <a:rPr lang="en-US"/>
              <a:pPr>
                <a:defRPr/>
              </a:pPr>
              <a:t>9/30/2016</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D95848-FFC8-4E57-B7D6-266F20A6D305}" type="slidenum">
              <a:rPr lang="en-US" altLang="en-US"/>
              <a:pPr>
                <a:defRPr/>
              </a:pPr>
              <a:t>‹#›</a:t>
            </a:fld>
            <a:endParaRPr lang="en-US" altLang="en-US"/>
          </a:p>
        </p:txBody>
      </p:sp>
    </p:spTree>
    <p:extLst>
      <p:ext uri="{BB962C8B-B14F-4D97-AF65-F5344CB8AC3E}">
        <p14:creationId xmlns:p14="http://schemas.microsoft.com/office/powerpoint/2010/main" val="262774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2378075"/>
            <a:ext cx="1698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162800" y="537882"/>
            <a:ext cx="1524000" cy="532503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fontAlgn="base">
              <a:spcBef>
                <a:spcPct val="0"/>
              </a:spcBef>
              <a:spcAft>
                <a:spcPct val="0"/>
              </a:spcAft>
              <a:defRPr>
                <a:latin typeface="Calisto MT" pitchFamily="18" charset="0"/>
                <a:cs typeface="Arial" pitchFamily="34" charset="0"/>
              </a:defRPr>
            </a:lvl1pPr>
          </a:lstStyle>
          <a:p>
            <a:pPr>
              <a:defRPr/>
            </a:pPr>
            <a:fld id="{0602701C-9DDF-451D-B1E8-160CCCF7D5FF}" type="datetimeFigureOut">
              <a:rPr lang="en-US"/>
              <a:pPr>
                <a:defRPr/>
              </a:pPr>
              <a:t>9/30/2016</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Calisto MT" pitchFamily="18"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271B4C-1953-4553-A5DB-642F1F4BC093}" type="slidenum">
              <a:rPr lang="en-US" altLang="en-US"/>
              <a:pPr>
                <a:defRPr/>
              </a:pPr>
              <a:t>‹#›</a:t>
            </a:fld>
            <a:endParaRPr lang="en-US" altLang="en-US"/>
          </a:p>
        </p:txBody>
      </p:sp>
    </p:spTree>
    <p:extLst>
      <p:ext uri="{BB962C8B-B14F-4D97-AF65-F5344CB8AC3E}">
        <p14:creationId xmlns:p14="http://schemas.microsoft.com/office/powerpoint/2010/main" val="331152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1658938"/>
            <a:ext cx="1644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61AADE6A-D2A0-42BF-B5C5-CCE6A8A01965}" type="datetimeFigureOut">
              <a:rPr lang="en-US"/>
              <a:pPr>
                <a:defRPr/>
              </a:pPr>
              <a:t>9/30/2016</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5E185D2-4533-4AD7-B111-3CAD678B95AE}" type="slidenum">
              <a:rPr lang="en-US" altLang="en-US"/>
              <a:pPr>
                <a:defRPr/>
              </a:pPr>
              <a:t>‹#›</a:t>
            </a:fld>
            <a:endParaRPr lang="en-US" altLang="en-US"/>
          </a:p>
        </p:txBody>
      </p:sp>
    </p:spTree>
    <p:extLst>
      <p:ext uri="{BB962C8B-B14F-4D97-AF65-F5344CB8AC3E}">
        <p14:creationId xmlns:p14="http://schemas.microsoft.com/office/powerpoint/2010/main" val="184865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BCCFC28F-6B46-4C54-98C8-DDAC806DD284}" type="slidenum">
              <a:rPr lang="en-US" altLang="en-US"/>
              <a:pPr>
                <a:defRPr/>
              </a:pPr>
              <a:t>‹#›</a:t>
            </a:fld>
            <a:endParaRPr lang="en-US" altLang="en-US"/>
          </a:p>
        </p:txBody>
      </p:sp>
      <p:sp>
        <p:nvSpPr>
          <p:cNvPr id="4" name="Date Placeholder 3"/>
          <p:cNvSpPr>
            <a:spLocks noGrp="1"/>
          </p:cNvSpPr>
          <p:nvPr>
            <p:ph type="dt" sz="half" idx="11"/>
          </p:nvPr>
        </p:nvSpPr>
        <p:spPr/>
        <p:txBody>
          <a:bodyPr/>
          <a:lstStyle>
            <a:lvl1pPr>
              <a:defRPr/>
            </a:lvl1pPr>
          </a:lstStyle>
          <a:p>
            <a:pPr>
              <a:defRPr/>
            </a:pPr>
            <a:fld id="{7038477F-530C-423F-A385-F72894CFC137}" type="datetimeFigureOut">
              <a:rPr lang="en-US"/>
              <a:pPr>
                <a:defRPr/>
              </a:pPr>
              <a:t>9/30/2016</a:t>
            </a:fld>
            <a:endParaRPr lang="en-US" dirty="0"/>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305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75B0A1D-3C5B-4B5E-8B03-C7629EB94C26}" type="slidenum">
              <a:rPr lang="en-US" altLang="en-US"/>
              <a:pPr>
                <a:defRPr/>
              </a:pPr>
              <a:t>‹#›</a:t>
            </a:fld>
            <a:endParaRPr lang="en-US" altLang="en-US"/>
          </a:p>
        </p:txBody>
      </p:sp>
      <p:sp>
        <p:nvSpPr>
          <p:cNvPr id="3" name="Date Placeholder 3"/>
          <p:cNvSpPr>
            <a:spLocks noGrp="1"/>
          </p:cNvSpPr>
          <p:nvPr>
            <p:ph type="dt" sz="half" idx="11"/>
          </p:nvPr>
        </p:nvSpPr>
        <p:spPr/>
        <p:txBody>
          <a:bodyPr/>
          <a:lstStyle>
            <a:lvl1pPr>
              <a:defRPr/>
            </a:lvl1pPr>
          </a:lstStyle>
          <a:p>
            <a:pPr>
              <a:defRPr/>
            </a:pPr>
            <a:fld id="{10D89F28-6E3A-4647-BADB-2D15ACCD4147}" type="datetimeFigureOut">
              <a:rPr lang="en-US"/>
              <a:pPr>
                <a:defRPr/>
              </a:pPr>
              <a:t>9/30/2016</a:t>
            </a:fld>
            <a:endParaRPr lang="en-US" dirty="0"/>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2876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a:t>Click to edit Master title style</a:t>
            </a:r>
            <a:endParaRPr/>
          </a:p>
        </p:txBody>
      </p:sp>
      <p:sp>
        <p:nvSpPr>
          <p:cNvPr id="3" name="Content Placeholder 2"/>
          <p:cNvSpPr>
            <a:spLocks noGrp="1"/>
          </p:cNvSpPr>
          <p:nvPr>
            <p:ph idx="1"/>
          </p:nvPr>
        </p:nvSpPr>
        <p:spPr>
          <a:xfrm>
            <a:off x="4796118" y="457202"/>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6" y="2590804"/>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36B27E7D-D223-4857-84B9-7476BF30B8FF}"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D6C6190-64A4-4EB4-ABC4-A4D986F3A7B8}" type="slidenum">
              <a:rPr lang="en-US" altLang="en-US"/>
              <a:pPr>
                <a:defRPr/>
              </a:pPr>
              <a:t>‹#›</a:t>
            </a:fld>
            <a:endParaRPr lang="en-US" altLang="en-US"/>
          </a:p>
        </p:txBody>
      </p:sp>
    </p:spTree>
    <p:extLst>
      <p:ext uri="{BB962C8B-B14F-4D97-AF65-F5344CB8AC3E}">
        <p14:creationId xmlns:p14="http://schemas.microsoft.com/office/powerpoint/2010/main" val="256898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286000"/>
            <a:ext cx="16446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6945CF70-8FA2-4BAC-AF0A-296F6E2DFCE0}" type="datetimeFigureOut">
              <a:rPr lang="en-US"/>
              <a:pPr>
                <a:defRPr/>
              </a:pPr>
              <a:t>9/30/2016</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850581F-0591-4BF4-BE58-ABE648669299}" type="slidenum">
              <a:rPr lang="en-US" altLang="en-US"/>
              <a:pPr>
                <a:defRPr/>
              </a:pPr>
              <a:t>‹#›</a:t>
            </a:fld>
            <a:endParaRPr lang="en-US" altLang="en-US"/>
          </a:p>
        </p:txBody>
      </p:sp>
    </p:spTree>
    <p:extLst>
      <p:ext uri="{BB962C8B-B14F-4D97-AF65-F5344CB8AC3E}">
        <p14:creationId xmlns:p14="http://schemas.microsoft.com/office/powerpoint/2010/main" val="52873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alpha val="9019"/>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9E6E2650-6949-4068-BC45-CB250547AE52}" type="slidenum">
              <a:rPr lang="en-US" altLang="en-US"/>
              <a:pPr>
                <a:defRPr/>
              </a:pPr>
              <a:t>‹#›</a:t>
            </a:fld>
            <a:endParaRPr lang="en-US" alt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a:t>Click to edit Master title style</a:t>
            </a:r>
            <a:endParaRPr/>
          </a:p>
        </p:txBody>
      </p:sp>
      <p:sp>
        <p:nvSpPr>
          <p:cNvPr id="1028" name="Text Placeholder 2"/>
          <p:cNvSpPr>
            <a:spLocks noGrp="1"/>
          </p:cNvSpPr>
          <p:nvPr>
            <p:ph type="body" idx="1"/>
          </p:nvPr>
        </p:nvSpPr>
        <p:spPr bwMode="auto">
          <a:xfrm>
            <a:off x="685800" y="2209800"/>
            <a:ext cx="777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0164EF53-685D-419B-8F88-70B7497CA39C}" type="datetimeFigureOut">
              <a:rPr lang="en-US"/>
              <a:pPr>
                <a:defRPr/>
              </a:pPr>
              <a:t>9/30/2016</a:t>
            </a:fld>
            <a:endParaRPr lang="en-US" dirty="0"/>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68" r:id="rId1"/>
    <p:sldLayoutId id="2147484657" r:id="rId2"/>
    <p:sldLayoutId id="2147484658" r:id="rId3"/>
    <p:sldLayoutId id="2147484669" r:id="rId4"/>
    <p:sldLayoutId id="2147484670" r:id="rId5"/>
    <p:sldLayoutId id="2147484659" r:id="rId6"/>
    <p:sldLayoutId id="2147484660" r:id="rId7"/>
    <p:sldLayoutId id="2147484671" r:id="rId8"/>
    <p:sldLayoutId id="2147484672" r:id="rId9"/>
    <p:sldLayoutId id="2147484673" r:id="rId10"/>
    <p:sldLayoutId id="2147484674" r:id="rId11"/>
    <p:sldLayoutId id="2147484675" r:id="rId12"/>
  </p:sldLayoutIdLst>
  <p:txStyles>
    <p:titleStyle>
      <a:lvl1pPr algn="ctr" rtl="0" eaLnBrk="0" fontAlgn="base" hangingPunct="0">
        <a:spcBef>
          <a:spcPct val="0"/>
        </a:spcBef>
        <a:spcAft>
          <a:spcPct val="0"/>
        </a:spcAft>
        <a:defRPr sz="5000" kern="1200">
          <a:solidFill>
            <a:srgbClr val="FCE050"/>
          </a:solidFill>
          <a:effectLst>
            <a:outerShdw blurRad="38100" dist="12700" algn="l" rotWithShape="0">
              <a:prstClr val="black">
                <a:alpha val="40000"/>
              </a:prstClr>
            </a:outerShdw>
          </a:effectLst>
          <a:latin typeface="Calibri"/>
          <a:ea typeface="Calibri" pitchFamily="34" charset="0"/>
          <a:cs typeface="Calibri"/>
        </a:defRPr>
      </a:lvl1pPr>
      <a:lvl2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5pPr>
      <a:lvl6pPr marL="4572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6pPr>
      <a:lvl7pPr marL="9144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7pPr>
      <a:lvl8pPr marL="13716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8pPr>
      <a:lvl9pPr marL="18288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2000"/>
        </a:spcBef>
        <a:spcAft>
          <a:spcPct val="0"/>
        </a:spcAft>
        <a:buClr>
          <a:srgbClr val="8E887C"/>
        </a:buClr>
        <a:buFont typeface="Wingdings" panose="05000000000000000000" pitchFamily="2" charset="2"/>
        <a:buChar char="§"/>
        <a:defRPr sz="2400" kern="1200">
          <a:solidFill>
            <a:srgbClr val="FCE050"/>
          </a:solidFill>
          <a:latin typeface="Calibri"/>
          <a:ea typeface="Calibri" pitchFamily="34" charset="0"/>
          <a:cs typeface="Calibri"/>
        </a:defRPr>
      </a:lvl1pPr>
      <a:lvl2pPr marL="914400" indent="-457200" algn="l" rtl="0" eaLnBrk="0" fontAlgn="base" hangingPunct="0">
        <a:spcBef>
          <a:spcPts val="600"/>
        </a:spcBef>
        <a:spcAft>
          <a:spcPct val="0"/>
        </a:spcAft>
        <a:buClr>
          <a:srgbClr val="47443E"/>
        </a:buClr>
        <a:buFont typeface="Arial" panose="020B0604020202020204" pitchFamily="34" charset="0"/>
        <a:buChar char="•"/>
        <a:defRPr sz="2200" kern="1200">
          <a:solidFill>
            <a:srgbClr val="FCE050"/>
          </a:solidFill>
          <a:latin typeface="Calibri"/>
          <a:ea typeface="Calibri" pitchFamily="34" charset="0"/>
          <a:cs typeface="Calibri"/>
        </a:defRPr>
      </a:lvl2pPr>
      <a:lvl3pPr marL="1371600" indent="-457200" algn="l" rtl="0" eaLnBrk="0" fontAlgn="base" hangingPunct="0">
        <a:spcBef>
          <a:spcPts val="600"/>
        </a:spcBef>
        <a:spcAft>
          <a:spcPct val="0"/>
        </a:spcAft>
        <a:buClr>
          <a:srgbClr val="8E887C"/>
        </a:buClr>
        <a:buFont typeface="Lucida Grande"/>
        <a:buChar char="-"/>
        <a:defRPr sz="2000" kern="1200">
          <a:solidFill>
            <a:srgbClr val="FCE050"/>
          </a:solidFill>
          <a:latin typeface="Calibri"/>
          <a:ea typeface="Calibri" pitchFamily="34" charset="0"/>
          <a:cs typeface="Calibri"/>
        </a:defRPr>
      </a:lvl3pPr>
      <a:lvl4pPr marL="1828800" indent="-457200" algn="l" rtl="0" eaLnBrk="0" fontAlgn="base" hangingPunct="0">
        <a:spcBef>
          <a:spcPts val="600"/>
        </a:spcBef>
        <a:spcAft>
          <a:spcPct val="0"/>
        </a:spcAft>
        <a:buClr>
          <a:srgbClr val="47443E"/>
        </a:buClr>
        <a:buFont typeface="Wingdings" panose="05000000000000000000" pitchFamily="2" charset="2"/>
        <a:buChar char=""/>
        <a:defRPr kern="1200">
          <a:solidFill>
            <a:srgbClr val="FCE050"/>
          </a:solidFill>
          <a:latin typeface="Calibri"/>
          <a:ea typeface="Calibri" pitchFamily="34" charset="0"/>
          <a:cs typeface="Calibri"/>
        </a:defRPr>
      </a:lvl4pPr>
      <a:lvl5pPr marL="2286000" indent="-457200" algn="l" rtl="0" eaLnBrk="0" fontAlgn="base" hangingPunct="0">
        <a:spcBef>
          <a:spcPts val="600"/>
        </a:spcBef>
        <a:spcAft>
          <a:spcPct val="0"/>
        </a:spcAft>
        <a:buClr>
          <a:srgbClr val="8E887C"/>
        </a:buClr>
        <a:buFont typeface="Wingdings" panose="05000000000000000000" pitchFamily="2" charset="2"/>
        <a:buChar char=""/>
        <a:defRPr kern="1200">
          <a:solidFill>
            <a:srgbClr val="FCE050"/>
          </a:solidFill>
          <a:latin typeface="Calibri"/>
          <a:ea typeface="Calibri" pitchFamily="34"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D9D9">
            <a:alpha val="9019"/>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F6242723-91B8-4079-BA88-E74454B9419D}" type="slidenum">
              <a:rPr lang="en-US" altLang="en-US"/>
              <a:pPr>
                <a:defRPr/>
              </a:pPr>
              <a:t>‹#›</a:t>
            </a:fld>
            <a:endParaRPr lang="en-US" alt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a:t>Click to edit Master title style</a:t>
            </a:r>
            <a:endParaRPr/>
          </a:p>
        </p:txBody>
      </p:sp>
      <p:sp>
        <p:nvSpPr>
          <p:cNvPr id="2052" name="Text Placeholder 2"/>
          <p:cNvSpPr>
            <a:spLocks noGrp="1"/>
          </p:cNvSpPr>
          <p:nvPr>
            <p:ph type="body" idx="1"/>
          </p:nvPr>
        </p:nvSpPr>
        <p:spPr bwMode="auto">
          <a:xfrm>
            <a:off x="685800" y="2209800"/>
            <a:ext cx="777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8D1FF10E-4F05-4CB6-88DA-C4F162A6D88D}" type="datetimeFigureOut">
              <a:rPr lang="en-US"/>
              <a:pPr>
                <a:defRPr/>
              </a:pPr>
              <a:t>9/30/2016</a:t>
            </a:fld>
            <a:endParaRPr lang="en-US" dirty="0"/>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76" r:id="rId1"/>
    <p:sldLayoutId id="2147484661" r:id="rId2"/>
    <p:sldLayoutId id="2147484662" r:id="rId3"/>
    <p:sldLayoutId id="2147484677" r:id="rId4"/>
    <p:sldLayoutId id="2147484678" r:id="rId5"/>
    <p:sldLayoutId id="2147484663" r:id="rId6"/>
    <p:sldLayoutId id="2147484664" r:id="rId7"/>
    <p:sldLayoutId id="2147484679" r:id="rId8"/>
    <p:sldLayoutId id="2147484680" r:id="rId9"/>
    <p:sldLayoutId id="2147484681" r:id="rId10"/>
    <p:sldLayoutId id="2147484682" r:id="rId11"/>
    <p:sldLayoutId id="2147484683" r:id="rId12"/>
  </p:sldLayoutIdLst>
  <p:txStyles>
    <p:titleStyle>
      <a:lvl1pPr algn="ctr" rtl="0" eaLnBrk="0" fontAlgn="base" hangingPunct="0">
        <a:spcBef>
          <a:spcPct val="0"/>
        </a:spcBef>
        <a:spcAft>
          <a:spcPct val="0"/>
        </a:spcAft>
        <a:defRPr sz="5000" kern="1200">
          <a:solidFill>
            <a:srgbClr val="FCE050"/>
          </a:solidFill>
          <a:effectLst>
            <a:outerShdw blurRad="38100" dist="12700" algn="l" rotWithShape="0">
              <a:prstClr val="black">
                <a:alpha val="40000"/>
              </a:prstClr>
            </a:outerShdw>
          </a:effectLst>
          <a:latin typeface="Calibri"/>
          <a:ea typeface="Calibri" pitchFamily="34" charset="0"/>
          <a:cs typeface="Calibri"/>
        </a:defRPr>
      </a:lvl1pPr>
      <a:lvl2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5pPr>
      <a:lvl6pPr marL="4572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6pPr>
      <a:lvl7pPr marL="9144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7pPr>
      <a:lvl8pPr marL="13716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8pPr>
      <a:lvl9pPr marL="18288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2000"/>
        </a:spcBef>
        <a:spcAft>
          <a:spcPct val="0"/>
        </a:spcAft>
        <a:buClr>
          <a:srgbClr val="8E887C"/>
        </a:buClr>
        <a:buFont typeface="Wingdings" panose="05000000000000000000" pitchFamily="2" charset="2"/>
        <a:buChar char="§"/>
        <a:defRPr sz="2400" kern="1200">
          <a:solidFill>
            <a:srgbClr val="FCE050"/>
          </a:solidFill>
          <a:latin typeface="Calibri"/>
          <a:ea typeface="Calibri" pitchFamily="34" charset="0"/>
          <a:cs typeface="Calibri"/>
        </a:defRPr>
      </a:lvl1pPr>
      <a:lvl2pPr marL="914400" indent="-457200" algn="l" rtl="0" eaLnBrk="0" fontAlgn="base" hangingPunct="0">
        <a:spcBef>
          <a:spcPts val="600"/>
        </a:spcBef>
        <a:spcAft>
          <a:spcPct val="0"/>
        </a:spcAft>
        <a:buClr>
          <a:srgbClr val="47443E"/>
        </a:buClr>
        <a:buFont typeface="Arial" panose="020B0604020202020204" pitchFamily="34" charset="0"/>
        <a:buChar char="•"/>
        <a:defRPr sz="2200" kern="1200">
          <a:solidFill>
            <a:srgbClr val="FCE050"/>
          </a:solidFill>
          <a:latin typeface="Calibri"/>
          <a:ea typeface="Calibri" pitchFamily="34" charset="0"/>
          <a:cs typeface="Calibri"/>
        </a:defRPr>
      </a:lvl2pPr>
      <a:lvl3pPr marL="1371600" indent="-457200" algn="l" rtl="0" eaLnBrk="0" fontAlgn="base" hangingPunct="0">
        <a:spcBef>
          <a:spcPts val="600"/>
        </a:spcBef>
        <a:spcAft>
          <a:spcPct val="0"/>
        </a:spcAft>
        <a:buClr>
          <a:srgbClr val="8E887C"/>
        </a:buClr>
        <a:buFont typeface="Lucida Grande"/>
        <a:buChar char="-"/>
        <a:defRPr sz="2000" kern="1200">
          <a:solidFill>
            <a:srgbClr val="FCE050"/>
          </a:solidFill>
          <a:latin typeface="Calibri"/>
          <a:ea typeface="Calibri" pitchFamily="34" charset="0"/>
          <a:cs typeface="Calibri"/>
        </a:defRPr>
      </a:lvl3pPr>
      <a:lvl4pPr marL="1828800" indent="-457200" algn="l" rtl="0" eaLnBrk="0" fontAlgn="base" hangingPunct="0">
        <a:spcBef>
          <a:spcPts val="600"/>
        </a:spcBef>
        <a:spcAft>
          <a:spcPct val="0"/>
        </a:spcAft>
        <a:buClr>
          <a:srgbClr val="47443E"/>
        </a:buClr>
        <a:buFont typeface="Wingdings" panose="05000000000000000000" pitchFamily="2" charset="2"/>
        <a:buChar char=""/>
        <a:defRPr kern="1200">
          <a:solidFill>
            <a:srgbClr val="FCE050"/>
          </a:solidFill>
          <a:latin typeface="Calibri"/>
          <a:ea typeface="Calibri" pitchFamily="34" charset="0"/>
          <a:cs typeface="Calibri"/>
        </a:defRPr>
      </a:lvl4pPr>
      <a:lvl5pPr marL="2286000" indent="-457200" algn="l" rtl="0" eaLnBrk="0" fontAlgn="base" hangingPunct="0">
        <a:spcBef>
          <a:spcPts val="600"/>
        </a:spcBef>
        <a:spcAft>
          <a:spcPct val="0"/>
        </a:spcAft>
        <a:buClr>
          <a:srgbClr val="8E887C"/>
        </a:buClr>
        <a:buFont typeface="Wingdings" panose="05000000000000000000" pitchFamily="2" charset="2"/>
        <a:buChar char=""/>
        <a:defRPr kern="1200">
          <a:solidFill>
            <a:srgbClr val="FCE050"/>
          </a:solidFill>
          <a:latin typeface="Calibri"/>
          <a:ea typeface="Calibri" pitchFamily="34"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9D9D9">
            <a:alpha val="9019"/>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A5ADA124-4DF1-48FB-9F70-E5195F20519F}" type="slidenum">
              <a:rPr lang="en-US" altLang="en-US"/>
              <a:pPr>
                <a:defRPr/>
              </a:pPr>
              <a:t>‹#›</a:t>
            </a:fld>
            <a:endParaRPr lang="en-US" alt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a:t>Click to edit Master title style</a:t>
            </a:r>
            <a:endParaRPr/>
          </a:p>
        </p:txBody>
      </p:sp>
      <p:sp>
        <p:nvSpPr>
          <p:cNvPr id="3076" name="Text Placeholder 2"/>
          <p:cNvSpPr>
            <a:spLocks noGrp="1"/>
          </p:cNvSpPr>
          <p:nvPr>
            <p:ph type="body" idx="1"/>
          </p:nvPr>
        </p:nvSpPr>
        <p:spPr bwMode="auto">
          <a:xfrm>
            <a:off x="685800" y="2209800"/>
            <a:ext cx="777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620EE95A-1A87-4E0B-8B28-C75D8D977848}" type="datetimeFigureOut">
              <a:rPr lang="en-US"/>
              <a:pPr>
                <a:defRPr/>
              </a:pPr>
              <a:t>9/30/2016</a:t>
            </a:fld>
            <a:endParaRPr lang="en-US" dirty="0"/>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84" r:id="rId1"/>
    <p:sldLayoutId id="2147484665" r:id="rId2"/>
    <p:sldLayoutId id="2147484685" r:id="rId3"/>
    <p:sldLayoutId id="2147484686" r:id="rId4"/>
    <p:sldLayoutId id="2147484687" r:id="rId5"/>
    <p:sldLayoutId id="2147484666" r:id="rId6"/>
    <p:sldLayoutId id="2147484667" r:id="rId7"/>
    <p:sldLayoutId id="2147484688" r:id="rId8"/>
    <p:sldLayoutId id="2147484689" r:id="rId9"/>
    <p:sldLayoutId id="2147484690" r:id="rId10"/>
    <p:sldLayoutId id="2147484691" r:id="rId11"/>
    <p:sldLayoutId id="2147484692" r:id="rId12"/>
  </p:sldLayoutIdLst>
  <p:txStyles>
    <p:titleStyle>
      <a:lvl1pPr algn="ctr" rtl="0" eaLnBrk="0" fontAlgn="base" hangingPunct="0">
        <a:spcBef>
          <a:spcPct val="0"/>
        </a:spcBef>
        <a:spcAft>
          <a:spcPct val="0"/>
        </a:spcAft>
        <a:defRPr sz="5000" kern="1200">
          <a:solidFill>
            <a:srgbClr val="FCE050"/>
          </a:solidFill>
          <a:effectLst>
            <a:outerShdw blurRad="38100" dist="12700" algn="l" rotWithShape="0">
              <a:prstClr val="black">
                <a:alpha val="40000"/>
              </a:prstClr>
            </a:outerShdw>
          </a:effectLst>
          <a:latin typeface="Calibri"/>
          <a:ea typeface="Calibri" pitchFamily="34" charset="0"/>
          <a:cs typeface="Calibri"/>
        </a:defRPr>
      </a:lvl1pPr>
      <a:lvl2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5000">
          <a:solidFill>
            <a:srgbClr val="FCE050"/>
          </a:solidFill>
          <a:latin typeface="Calibri" pitchFamily="34" charset="0"/>
          <a:ea typeface="Calibri" pitchFamily="34" charset="0"/>
          <a:cs typeface="Calibri" pitchFamily="34" charset="0"/>
        </a:defRPr>
      </a:lvl5pPr>
      <a:lvl6pPr marL="4572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6pPr>
      <a:lvl7pPr marL="9144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7pPr>
      <a:lvl8pPr marL="13716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8pPr>
      <a:lvl9pPr marL="1828800" algn="ctr" rtl="0" fontAlgn="base">
        <a:spcBef>
          <a:spcPct val="0"/>
        </a:spcBef>
        <a:spcAft>
          <a:spcPct val="0"/>
        </a:spcAft>
        <a:defRPr sz="5000">
          <a:solidFill>
            <a:srgbClr val="FCE050"/>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2000"/>
        </a:spcBef>
        <a:spcAft>
          <a:spcPct val="0"/>
        </a:spcAft>
        <a:buClr>
          <a:srgbClr val="8E887C"/>
        </a:buClr>
        <a:buFont typeface="Wingdings" panose="05000000000000000000" pitchFamily="2" charset="2"/>
        <a:buChar char=""/>
        <a:defRPr sz="2400" kern="1200">
          <a:solidFill>
            <a:srgbClr val="FCE050"/>
          </a:solidFill>
          <a:latin typeface="Calibri"/>
          <a:ea typeface="Calibri" pitchFamily="34" charset="0"/>
          <a:cs typeface="Calibri"/>
        </a:defRPr>
      </a:lvl1pPr>
      <a:lvl2pPr marL="914400" indent="-457200" algn="l" rtl="0" eaLnBrk="0" fontAlgn="base" hangingPunct="0">
        <a:spcBef>
          <a:spcPts val="600"/>
        </a:spcBef>
        <a:spcAft>
          <a:spcPct val="0"/>
        </a:spcAft>
        <a:buClr>
          <a:srgbClr val="47443E"/>
        </a:buClr>
        <a:buFont typeface="Wingdings" panose="05000000000000000000" pitchFamily="2" charset="2"/>
        <a:buChar char=""/>
        <a:defRPr sz="2200" kern="1200">
          <a:solidFill>
            <a:srgbClr val="FCE050"/>
          </a:solidFill>
          <a:latin typeface="Calibri"/>
          <a:ea typeface="Calibri" pitchFamily="34" charset="0"/>
          <a:cs typeface="Calibri"/>
        </a:defRPr>
      </a:lvl2pPr>
      <a:lvl3pPr marL="1371600" indent="-457200" algn="l" rtl="0" eaLnBrk="0" fontAlgn="base" hangingPunct="0">
        <a:spcBef>
          <a:spcPts val="600"/>
        </a:spcBef>
        <a:spcAft>
          <a:spcPct val="0"/>
        </a:spcAft>
        <a:buClr>
          <a:srgbClr val="8E887C"/>
        </a:buClr>
        <a:buFont typeface="Wingdings" panose="05000000000000000000" pitchFamily="2" charset="2"/>
        <a:buChar char=""/>
        <a:defRPr sz="2000" kern="1200">
          <a:solidFill>
            <a:srgbClr val="FCE050"/>
          </a:solidFill>
          <a:latin typeface="Calibri"/>
          <a:ea typeface="Calibri" pitchFamily="34" charset="0"/>
          <a:cs typeface="Calibri"/>
        </a:defRPr>
      </a:lvl3pPr>
      <a:lvl4pPr marL="1828800" indent="-457200" algn="l" rtl="0" eaLnBrk="0" fontAlgn="base" hangingPunct="0">
        <a:spcBef>
          <a:spcPts val="600"/>
        </a:spcBef>
        <a:spcAft>
          <a:spcPct val="0"/>
        </a:spcAft>
        <a:buClr>
          <a:srgbClr val="47443E"/>
        </a:buClr>
        <a:buFont typeface="Wingdings" panose="05000000000000000000" pitchFamily="2" charset="2"/>
        <a:buChar char=""/>
        <a:defRPr kern="1200">
          <a:solidFill>
            <a:srgbClr val="FCE050"/>
          </a:solidFill>
          <a:latin typeface="Calibri"/>
          <a:ea typeface="Calibri" pitchFamily="34" charset="0"/>
          <a:cs typeface="Calibri"/>
        </a:defRPr>
      </a:lvl4pPr>
      <a:lvl5pPr marL="2286000" indent="-457200" algn="l" rtl="0" eaLnBrk="0" fontAlgn="base" hangingPunct="0">
        <a:spcBef>
          <a:spcPts val="600"/>
        </a:spcBef>
        <a:spcAft>
          <a:spcPct val="0"/>
        </a:spcAft>
        <a:buClr>
          <a:srgbClr val="8E887C"/>
        </a:buClr>
        <a:buFont typeface="Wingdings" panose="05000000000000000000" pitchFamily="2" charset="2"/>
        <a:buChar char=""/>
        <a:defRPr kern="1200">
          <a:solidFill>
            <a:srgbClr val="FCE050"/>
          </a:solidFill>
          <a:latin typeface="Calibri"/>
          <a:ea typeface="Calibri" pitchFamily="34"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A7E3CE36-9E25-414F-8FC4-082514642634}" type="slidenum">
              <a:rPr lang="uk-UA" altLang="en-US"/>
              <a:pPr>
                <a:defRPr/>
              </a:pPr>
              <a:t>‹#›</a:t>
            </a:fld>
            <a:endParaRPr lang="uk-UA" alt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400800" y="6289675"/>
            <a:ext cx="237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sto MT"/>
                <a:cs typeface="+mn-cs"/>
              </a:defRPr>
            </a:lvl1pPr>
          </a:lstStyle>
          <a:p>
            <a:pPr>
              <a:defRPr/>
            </a:pPr>
            <a:fld id="{7D4493AA-0B58-4951-9497-C67227A67AD1}" type="datetimeFigureOut">
              <a:rPr lang="en-US"/>
              <a:pPr>
                <a:defRPr/>
              </a:pPr>
              <a:t>9/30/2016</a:t>
            </a:fld>
            <a:endParaRPr lang="en-US"/>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sto M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 id="2147484704" r:id="rId12"/>
  </p:sldLayoutIdLst>
  <p:txStyles>
    <p:titleStyle>
      <a:lvl1pPr algn="ctr" rtl="0" eaLnBrk="0" fontAlgn="base" hangingPunct="0">
        <a:spcBef>
          <a:spcPct val="0"/>
        </a:spcBef>
        <a:spcAft>
          <a:spcPct val="0"/>
        </a:spcAft>
        <a:defRPr sz="50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1pPr>
      <a:lvl2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5000">
          <a:solidFill>
            <a:srgbClr val="FFF271"/>
          </a:solidFill>
          <a:latin typeface="Calibri" pitchFamily="34" charset="0"/>
          <a:ea typeface="Calibri" pitchFamily="34" charset="0"/>
          <a:cs typeface="Calibri" pitchFamily="34" charset="0"/>
        </a:defRPr>
      </a:lvl5pPr>
      <a:lvl6pPr marL="4572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6pPr>
      <a:lvl7pPr marL="9144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7pPr>
      <a:lvl8pPr marL="13716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8pPr>
      <a:lvl9pPr marL="1828800" algn="ctr" rtl="0" fontAlgn="base">
        <a:spcBef>
          <a:spcPct val="0"/>
        </a:spcBef>
        <a:spcAft>
          <a:spcPct val="0"/>
        </a:spcAft>
        <a:defRPr sz="5000">
          <a:solidFill>
            <a:srgbClr val="FFF271"/>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2000"/>
        </a:spcBef>
        <a:spcAft>
          <a:spcPct val="0"/>
        </a:spcAft>
        <a:buClr>
          <a:srgbClr val="8E887C"/>
        </a:buClr>
        <a:buFont typeface="Wingdings" panose="05000000000000000000" pitchFamily="2" charset="2"/>
        <a:buChar char="§"/>
        <a:defRPr sz="24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1pPr>
      <a:lvl2pPr marL="914400" indent="-457200" algn="l" rtl="0" eaLnBrk="0" fontAlgn="base" hangingPunct="0">
        <a:spcBef>
          <a:spcPts val="600"/>
        </a:spcBef>
        <a:spcAft>
          <a:spcPct val="0"/>
        </a:spcAft>
        <a:buClr>
          <a:srgbClr val="47443E"/>
        </a:buClr>
        <a:buFont typeface="Arial" panose="020B0604020202020204" pitchFamily="34" charset="0"/>
        <a:buChar char="•"/>
        <a:defRPr sz="22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2pPr>
      <a:lvl3pPr marL="1371600" indent="-457200" algn="l" rtl="0" eaLnBrk="0" fontAlgn="base" hangingPunct="0">
        <a:spcBef>
          <a:spcPts val="600"/>
        </a:spcBef>
        <a:spcAft>
          <a:spcPct val="0"/>
        </a:spcAft>
        <a:buClr>
          <a:srgbClr val="8E887C"/>
        </a:buClr>
        <a:buFont typeface="Lucida Grande"/>
        <a:buChar char="-"/>
        <a:defRPr sz="2000"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3pPr>
      <a:lvl4pPr marL="1828800" indent="-457200" algn="l" rtl="0" eaLnBrk="0" fontAlgn="base" hangingPunct="0">
        <a:spcBef>
          <a:spcPts val="600"/>
        </a:spcBef>
        <a:spcAft>
          <a:spcPct val="0"/>
        </a:spcAft>
        <a:buClr>
          <a:srgbClr val="47443E"/>
        </a:buClr>
        <a:buFont typeface="Wingdings" panose="05000000000000000000" pitchFamily="2" charset="2"/>
        <a:buChar char=""/>
        <a:defRPr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4pPr>
      <a:lvl5pPr marL="2286000" indent="-457200" algn="l" rtl="0" eaLnBrk="0" fontAlgn="base" hangingPunct="0">
        <a:spcBef>
          <a:spcPts val="600"/>
        </a:spcBef>
        <a:spcAft>
          <a:spcPct val="0"/>
        </a:spcAft>
        <a:buClr>
          <a:srgbClr val="8E887C"/>
        </a:buClr>
        <a:buFont typeface="Wingdings" panose="05000000000000000000" pitchFamily="2" charset="2"/>
        <a:buChar char=""/>
        <a:defRPr kern="1200">
          <a:solidFill>
            <a:srgbClr val="FFF271"/>
          </a:solidFill>
          <a:effectLst>
            <a:outerShdw blurRad="50800" dist="38100" dir="2700000" algn="tl" rotWithShape="0">
              <a:scrgbClr r="0" g="0" b="0">
                <a:alpha val="43000"/>
              </a:scrgbClr>
            </a:outerShdw>
          </a:effectLst>
          <a:latin typeface="Calibri"/>
          <a:ea typeface="Calibri" pitchFamily="34"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13.png"/><Relationship Id="rId11" Type="http://schemas.openxmlformats.org/officeDocument/2006/relationships/image" Target="../media/image18.wmf"/><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alpha val="16862"/>
          </a:srgbClr>
        </a:solidFill>
        <a:effectLst/>
      </p:bgPr>
    </p:bg>
    <p:spTree>
      <p:nvGrpSpPr>
        <p:cNvPr id="1" name=""/>
        <p:cNvGrpSpPr/>
        <p:nvPr/>
      </p:nvGrpSpPr>
      <p:grpSpPr>
        <a:xfrm>
          <a:off x="0" y="0"/>
          <a:ext cx="0" cy="0"/>
          <a:chOff x="0" y="0"/>
          <a:chExt cx="0" cy="0"/>
        </a:xfrm>
      </p:grpSpPr>
      <p:sp>
        <p:nvSpPr>
          <p:cNvPr id="88" name="Oval 87"/>
          <p:cNvSpPr/>
          <p:nvPr/>
        </p:nvSpPr>
        <p:spPr>
          <a:xfrm>
            <a:off x="-801688" y="-438150"/>
            <a:ext cx="4837113" cy="4924425"/>
          </a:xfrm>
          <a:prstGeom prst="ellipse">
            <a:avLst/>
          </a:prstGeom>
          <a:solidFill>
            <a:srgbClr val="FFE79C">
              <a:alpha val="54000"/>
            </a:srgb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1" name="Oval 80"/>
          <p:cNvSpPr/>
          <p:nvPr/>
        </p:nvSpPr>
        <p:spPr>
          <a:xfrm>
            <a:off x="-747713" y="-176213"/>
            <a:ext cx="4227513" cy="4008438"/>
          </a:xfrm>
          <a:prstGeom prst="ellipse">
            <a:avLst/>
          </a:prstGeom>
          <a:solidFill>
            <a:srgbClr val="FF0F0C">
              <a:alpha val="5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0" name="Oval 79"/>
          <p:cNvSpPr/>
          <p:nvPr/>
        </p:nvSpPr>
        <p:spPr>
          <a:xfrm rot="1392651">
            <a:off x="576263" y="4857750"/>
            <a:ext cx="4987925" cy="1990725"/>
          </a:xfrm>
          <a:prstGeom prst="ellipse">
            <a:avLst/>
          </a:prstGeom>
          <a:solidFill>
            <a:srgbClr val="FFCE29">
              <a:alpha val="5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8" name="Oval 77"/>
          <p:cNvSpPr/>
          <p:nvPr/>
        </p:nvSpPr>
        <p:spPr>
          <a:xfrm>
            <a:off x="4379913" y="1068388"/>
            <a:ext cx="5530850" cy="4970462"/>
          </a:xfrm>
          <a:prstGeom prst="ellipse">
            <a:avLst/>
          </a:prstGeom>
          <a:solidFill>
            <a:srgbClr val="FFE79C">
              <a:alpha val="54000"/>
            </a:srgb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9" name="Oval 78"/>
          <p:cNvSpPr/>
          <p:nvPr/>
        </p:nvSpPr>
        <p:spPr>
          <a:xfrm>
            <a:off x="5689600" y="2035175"/>
            <a:ext cx="3246438" cy="3290888"/>
          </a:xfrm>
          <a:prstGeom prst="ellipse">
            <a:avLst/>
          </a:prstGeom>
          <a:solidFill>
            <a:srgbClr val="FF6600">
              <a:alpha val="66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nvGrpSpPr>
          <p:cNvPr id="44039" name="Group 57"/>
          <p:cNvGrpSpPr>
            <a:grpSpLocks/>
          </p:cNvGrpSpPr>
          <p:nvPr/>
        </p:nvGrpSpPr>
        <p:grpSpPr bwMode="auto">
          <a:xfrm>
            <a:off x="5832475" y="2433638"/>
            <a:ext cx="2852738" cy="2387600"/>
            <a:chOff x="6069108" y="1850384"/>
            <a:chExt cx="2852662" cy="2386822"/>
          </a:xfrm>
        </p:grpSpPr>
        <p:pic>
          <p:nvPicPr>
            <p:cNvPr id="44092" name="Picture 58" descr="house_mhl32.gif"/>
            <p:cNvPicPr>
              <a:picLocks noChangeAspect="1"/>
            </p:cNvPicPr>
            <p:nvPr/>
          </p:nvPicPr>
          <p:blipFill>
            <a:blip r:embed="rId3">
              <a:lum bright="-66000"/>
              <a:grayscl/>
              <a:extLst>
                <a:ext uri="{28A0092B-C50C-407E-A947-70E740481C1C}">
                  <a14:useLocalDpi xmlns:a14="http://schemas.microsoft.com/office/drawing/2010/main" val="0"/>
                </a:ext>
              </a:extLst>
            </a:blip>
            <a:srcRect l="8000" t="11513" r="9808" b="17438"/>
            <a:stretch>
              <a:fillRect/>
            </a:stretch>
          </p:blipFill>
          <p:spPr bwMode="auto">
            <a:xfrm>
              <a:off x="6662385" y="1850384"/>
              <a:ext cx="1246859" cy="85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3" name="Picture 55" descr="house_mhl32.gif"/>
            <p:cNvPicPr>
              <a:picLocks noChangeAspect="1"/>
            </p:cNvPicPr>
            <p:nvPr/>
          </p:nvPicPr>
          <p:blipFill>
            <a:blip r:embed="rId3">
              <a:lum bright="-66000"/>
              <a:grayscl/>
              <a:extLst>
                <a:ext uri="{28A0092B-C50C-407E-A947-70E740481C1C}">
                  <a14:useLocalDpi xmlns:a14="http://schemas.microsoft.com/office/drawing/2010/main" val="0"/>
                </a:ext>
              </a:extLst>
            </a:blip>
            <a:srcRect l="8000" t="11513" r="9808" b="17438"/>
            <a:stretch>
              <a:fillRect/>
            </a:stretch>
          </p:blipFill>
          <p:spPr bwMode="auto">
            <a:xfrm>
              <a:off x="7456517" y="2049853"/>
              <a:ext cx="1465253" cy="10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4" name="Picture 52"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6706422" y="2047222"/>
              <a:ext cx="886596" cy="10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5" name="Picture 53"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7740408" y="2089777"/>
              <a:ext cx="886596" cy="10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6" name="Picture 2" descr="soldier39.gif"/>
            <p:cNvPicPr>
              <a:picLocks noChangeAspect="1"/>
            </p:cNvPicPr>
            <p:nvPr/>
          </p:nvPicPr>
          <p:blipFill>
            <a:blip r:embed="rId5">
              <a:lum bright="-100000" contrast="-100000"/>
              <a:extLst>
                <a:ext uri="{28A0092B-C50C-407E-A947-70E740481C1C}">
                  <a14:useLocalDpi xmlns:a14="http://schemas.microsoft.com/office/drawing/2010/main" val="0"/>
                </a:ext>
              </a:extLst>
            </a:blip>
            <a:srcRect/>
            <a:stretch>
              <a:fillRect/>
            </a:stretch>
          </p:blipFill>
          <p:spPr bwMode="auto">
            <a:xfrm>
              <a:off x="6127766" y="2219742"/>
              <a:ext cx="807642" cy="98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7" name="Picture 4" descr="soldier29.gif"/>
            <p:cNvPicPr>
              <a:picLocks noChangeAspect="1"/>
            </p:cNvPicPr>
            <p:nvPr/>
          </p:nvPicPr>
          <p:blipFill>
            <a:blip r:embed="rId6">
              <a:lum bright="-100000" contrast="-100000"/>
              <a:extLst>
                <a:ext uri="{28A0092B-C50C-407E-A947-70E740481C1C}">
                  <a14:useLocalDpi xmlns:a14="http://schemas.microsoft.com/office/drawing/2010/main" val="0"/>
                </a:ext>
              </a:extLst>
            </a:blip>
            <a:srcRect/>
            <a:stretch>
              <a:fillRect/>
            </a:stretch>
          </p:blipFill>
          <p:spPr bwMode="auto">
            <a:xfrm>
              <a:off x="6069108" y="3252774"/>
              <a:ext cx="866300" cy="98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8" name="Picture 8" descr="people_nkf2.gif"/>
            <p:cNvPicPr>
              <a:picLocks noChangeAspect="1"/>
            </p:cNvPicPr>
            <p:nvPr/>
          </p:nvPicPr>
          <p:blipFill>
            <a:blip r:embed="rId7">
              <a:lum bright="82000" contrast="-100000"/>
              <a:extLst>
                <a:ext uri="{28A0092B-C50C-407E-A947-70E740481C1C}">
                  <a14:useLocalDpi xmlns:a14="http://schemas.microsoft.com/office/drawing/2010/main" val="0"/>
                </a:ext>
              </a:extLst>
            </a:blip>
            <a:srcRect/>
            <a:stretch>
              <a:fillRect/>
            </a:stretch>
          </p:blipFill>
          <p:spPr bwMode="auto">
            <a:xfrm>
              <a:off x="6935408" y="2316240"/>
              <a:ext cx="895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9" name="Picture 28" descr="people_nkf2.gif"/>
            <p:cNvPicPr>
              <a:picLocks noChangeAspect="1"/>
            </p:cNvPicPr>
            <p:nvPr/>
          </p:nvPicPr>
          <p:blipFill>
            <a:blip r:embed="rId7">
              <a:lum bright="82000" contrast="-100000"/>
              <a:extLst>
                <a:ext uri="{28A0092B-C50C-407E-A947-70E740481C1C}">
                  <a14:useLocalDpi xmlns:a14="http://schemas.microsoft.com/office/drawing/2010/main" val="0"/>
                </a:ext>
              </a:extLst>
            </a:blip>
            <a:srcRect/>
            <a:stretch>
              <a:fillRect/>
            </a:stretch>
          </p:blipFill>
          <p:spPr bwMode="auto">
            <a:xfrm flipH="1">
              <a:off x="7782344" y="2593525"/>
              <a:ext cx="895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0" name="Picture 29" descr="man_azzy10.gif"/>
            <p:cNvPicPr>
              <a:picLocks noChangeAspect="1"/>
            </p:cNvPicPr>
            <p:nvPr/>
          </p:nvPicPr>
          <p:blipFill>
            <a:blip r:embed="rId8">
              <a:lum bright="82000" contrast="-100000"/>
              <a:extLst>
                <a:ext uri="{28A0092B-C50C-407E-A947-70E740481C1C}">
                  <a14:useLocalDpi xmlns:a14="http://schemas.microsoft.com/office/drawing/2010/main" val="0"/>
                </a:ext>
              </a:extLst>
            </a:blip>
            <a:srcRect/>
            <a:stretch>
              <a:fillRect/>
            </a:stretch>
          </p:blipFill>
          <p:spPr bwMode="auto">
            <a:xfrm>
              <a:off x="7149720" y="2792490"/>
              <a:ext cx="706062"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1" name="Picture 30" descr="man_azzy9.gif"/>
            <p:cNvPicPr>
              <a:picLocks noChangeAspect="1"/>
            </p:cNvPicPr>
            <p:nvPr/>
          </p:nvPicPr>
          <p:blipFill>
            <a:blip r:embed="rId9">
              <a:lum bright="82000" contrast="-100000"/>
              <a:extLst>
                <a:ext uri="{28A0092B-C50C-407E-A947-70E740481C1C}">
                  <a14:useLocalDpi xmlns:a14="http://schemas.microsoft.com/office/drawing/2010/main" val="0"/>
                </a:ext>
              </a:extLst>
            </a:blip>
            <a:srcRect/>
            <a:stretch>
              <a:fillRect/>
            </a:stretch>
          </p:blipFill>
          <p:spPr bwMode="auto">
            <a:xfrm>
              <a:off x="6750458" y="2904440"/>
              <a:ext cx="798523"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2" name="Picture 31" descr="woman_azzy3.gif"/>
            <p:cNvPicPr>
              <a:picLocks noChangeAspect="1"/>
            </p:cNvPicPr>
            <p:nvPr/>
          </p:nvPicPr>
          <p:blipFill>
            <a:blip r:embed="rId10">
              <a:lum bright="82000" contrast="-100000"/>
              <a:extLst>
                <a:ext uri="{28A0092B-C50C-407E-A947-70E740481C1C}">
                  <a14:useLocalDpi xmlns:a14="http://schemas.microsoft.com/office/drawing/2010/main" val="0"/>
                </a:ext>
              </a:extLst>
            </a:blip>
            <a:srcRect/>
            <a:stretch>
              <a:fillRect/>
            </a:stretch>
          </p:blipFill>
          <p:spPr bwMode="auto">
            <a:xfrm>
              <a:off x="7380981" y="2705475"/>
              <a:ext cx="802725"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3" name="Picture 49" descr="woman_azzy3.gif"/>
            <p:cNvPicPr>
              <a:picLocks noChangeAspect="1"/>
            </p:cNvPicPr>
            <p:nvPr/>
          </p:nvPicPr>
          <p:blipFill>
            <a:blip r:embed="rId10">
              <a:lum bright="82000" contrast="-100000"/>
              <a:extLst>
                <a:ext uri="{28A0092B-C50C-407E-A947-70E740481C1C}">
                  <a14:useLocalDpi xmlns:a14="http://schemas.microsoft.com/office/drawing/2010/main" val="0"/>
                </a:ext>
              </a:extLst>
            </a:blip>
            <a:srcRect/>
            <a:stretch>
              <a:fillRect/>
            </a:stretch>
          </p:blipFill>
          <p:spPr bwMode="auto">
            <a:xfrm>
              <a:off x="7548981" y="2214168"/>
              <a:ext cx="802725"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4" name="Picture 50" descr="woman_azzy3.gif"/>
            <p:cNvPicPr>
              <a:picLocks noChangeAspect="1"/>
            </p:cNvPicPr>
            <p:nvPr/>
          </p:nvPicPr>
          <p:blipFill>
            <a:blip r:embed="rId10">
              <a:lum bright="82000" contrast="-100000"/>
              <a:extLst>
                <a:ext uri="{28A0092B-C50C-407E-A947-70E740481C1C}">
                  <a14:useLocalDpi xmlns:a14="http://schemas.microsoft.com/office/drawing/2010/main" val="0"/>
                </a:ext>
              </a:extLst>
            </a:blip>
            <a:srcRect/>
            <a:stretch>
              <a:fillRect/>
            </a:stretch>
          </p:blipFill>
          <p:spPr bwMode="auto">
            <a:xfrm>
              <a:off x="7053057" y="2173250"/>
              <a:ext cx="802725"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5" name="Picture 5"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8013328" y="2849923"/>
              <a:ext cx="886596" cy="10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6" name="Picture 51"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7380981" y="3129292"/>
              <a:ext cx="886596" cy="10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7" name="Picture 54"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6662385" y="3013800"/>
              <a:ext cx="886596" cy="10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0" name="Group 74"/>
          <p:cNvGrpSpPr>
            <a:grpSpLocks/>
          </p:cNvGrpSpPr>
          <p:nvPr/>
        </p:nvGrpSpPr>
        <p:grpSpPr bwMode="auto">
          <a:xfrm>
            <a:off x="-561975" y="-53975"/>
            <a:ext cx="4129088" cy="3654425"/>
            <a:chOff x="-561190" y="-368278"/>
            <a:chExt cx="4127828" cy="3654779"/>
          </a:xfrm>
        </p:grpSpPr>
        <p:pic>
          <p:nvPicPr>
            <p:cNvPr id="44071" name="Picture 62" descr="na01530_.wmf"/>
            <p:cNvPicPr>
              <a:picLocks noChangeAspect="1"/>
            </p:cNvPicPr>
            <p:nvPr/>
          </p:nvPicPr>
          <p:blipFill>
            <a:blip r:embed="rId11">
              <a:lum bright="-56000"/>
              <a:grayscl/>
              <a:extLst>
                <a:ext uri="{28A0092B-C50C-407E-A947-70E740481C1C}">
                  <a14:useLocalDpi xmlns:a14="http://schemas.microsoft.com/office/drawing/2010/main" val="0"/>
                </a:ext>
              </a:extLst>
            </a:blip>
            <a:srcRect/>
            <a:stretch>
              <a:fillRect/>
            </a:stretch>
          </p:blipFill>
          <p:spPr bwMode="auto">
            <a:xfrm>
              <a:off x="482828" y="-368278"/>
              <a:ext cx="1028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2" name="Picture 63" descr="na01530_.wmf"/>
            <p:cNvPicPr>
              <a:picLocks noChangeAspect="1"/>
            </p:cNvPicPr>
            <p:nvPr/>
          </p:nvPicPr>
          <p:blipFill>
            <a:blip r:embed="rId11">
              <a:lum bright="-56000"/>
              <a:grayscl/>
              <a:extLst>
                <a:ext uri="{28A0092B-C50C-407E-A947-70E740481C1C}">
                  <a14:useLocalDpi xmlns:a14="http://schemas.microsoft.com/office/drawing/2010/main" val="0"/>
                </a:ext>
              </a:extLst>
            </a:blip>
            <a:srcRect/>
            <a:stretch>
              <a:fillRect/>
            </a:stretch>
          </p:blipFill>
          <p:spPr bwMode="auto">
            <a:xfrm>
              <a:off x="-357722" y="377580"/>
              <a:ext cx="1028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3" name="Picture 59" descr="na01530_.wmf"/>
            <p:cNvPicPr>
              <a:picLocks noChangeAspect="1"/>
            </p:cNvPicPr>
            <p:nvPr/>
          </p:nvPicPr>
          <p:blipFill>
            <a:blip r:embed="rId11">
              <a:lum bright="-56000"/>
              <a:grayscl/>
              <a:extLst>
                <a:ext uri="{28A0092B-C50C-407E-A947-70E740481C1C}">
                  <a14:useLocalDpi xmlns:a14="http://schemas.microsoft.com/office/drawing/2010/main" val="0"/>
                </a:ext>
              </a:extLst>
            </a:blip>
            <a:srcRect/>
            <a:stretch>
              <a:fillRect/>
            </a:stretch>
          </p:blipFill>
          <p:spPr bwMode="auto">
            <a:xfrm>
              <a:off x="-31522" y="-184544"/>
              <a:ext cx="1028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4" name="Picture 64" descr="j0441793.png"/>
            <p:cNvPicPr>
              <a:picLocks noChangeAspect="1"/>
            </p:cNvPicPr>
            <p:nvPr/>
          </p:nvPicPr>
          <p:blipFill>
            <a:blip r:embed="rId12">
              <a:lum bright="-56000"/>
              <a:grayscl/>
              <a:extLst>
                <a:ext uri="{28A0092B-C50C-407E-A947-70E740481C1C}">
                  <a14:useLocalDpi xmlns:a14="http://schemas.microsoft.com/office/drawing/2010/main" val="0"/>
                </a:ext>
              </a:extLst>
            </a:blip>
            <a:srcRect/>
            <a:stretch>
              <a:fillRect/>
            </a:stretch>
          </p:blipFill>
          <p:spPr bwMode="auto">
            <a:xfrm>
              <a:off x="-141290" y="36077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5" name="Picture 61" descr="j0441793.png"/>
            <p:cNvPicPr>
              <a:picLocks noChangeAspect="1"/>
            </p:cNvPicPr>
            <p:nvPr/>
          </p:nvPicPr>
          <p:blipFill>
            <a:blip r:embed="rId12">
              <a:lum bright="-56000"/>
              <a:grayscl/>
              <a:extLst>
                <a:ext uri="{28A0092B-C50C-407E-A947-70E740481C1C}">
                  <a14:useLocalDpi xmlns:a14="http://schemas.microsoft.com/office/drawing/2010/main" val="0"/>
                </a:ext>
              </a:extLst>
            </a:blip>
            <a:srcRect/>
            <a:stretch>
              <a:fillRect/>
            </a:stretch>
          </p:blipFill>
          <p:spPr bwMode="auto">
            <a:xfrm>
              <a:off x="1043923" y="-41063"/>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9" descr="man_azzy10.gif"/>
            <p:cNvPicPr>
              <a:picLocks noChangeAspect="1"/>
            </p:cNvPicPr>
            <p:nvPr/>
          </p:nvPicPr>
          <p:blipFill>
            <a:blip r:embed="rId8">
              <a:lum bright="82000" contrast="-100000"/>
              <a:extLst>
                <a:ext uri="{28A0092B-C50C-407E-A947-70E740481C1C}">
                  <a14:useLocalDpi xmlns:a14="http://schemas.microsoft.com/office/drawing/2010/main" val="0"/>
                </a:ext>
              </a:extLst>
            </a:blip>
            <a:srcRect/>
            <a:stretch>
              <a:fillRect/>
            </a:stretch>
          </p:blipFill>
          <p:spPr bwMode="auto">
            <a:xfrm>
              <a:off x="576903" y="520722"/>
              <a:ext cx="706062"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10" descr="man_azzy9.gif"/>
            <p:cNvPicPr>
              <a:picLocks noChangeAspect="1"/>
            </p:cNvPicPr>
            <p:nvPr/>
          </p:nvPicPr>
          <p:blipFill>
            <a:blip r:embed="rId9">
              <a:lum bright="82000" contrast="-100000"/>
              <a:extLst>
                <a:ext uri="{28A0092B-C50C-407E-A947-70E740481C1C}">
                  <a14:useLocalDpi xmlns:a14="http://schemas.microsoft.com/office/drawing/2010/main" val="0"/>
                </a:ext>
              </a:extLst>
            </a:blip>
            <a:srcRect/>
            <a:stretch>
              <a:fillRect/>
            </a:stretch>
          </p:blipFill>
          <p:spPr bwMode="auto">
            <a:xfrm>
              <a:off x="322810" y="1361272"/>
              <a:ext cx="798523"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11" descr="woman_azzy2.gif"/>
            <p:cNvPicPr>
              <a:picLocks noChangeAspect="1"/>
            </p:cNvPicPr>
            <p:nvPr/>
          </p:nvPicPr>
          <p:blipFill>
            <a:blip r:embed="rId13">
              <a:lum bright="82000" contrast="-100000"/>
              <a:extLst>
                <a:ext uri="{28A0092B-C50C-407E-A947-70E740481C1C}">
                  <a14:useLocalDpi xmlns:a14="http://schemas.microsoft.com/office/drawing/2010/main" val="0"/>
                </a:ext>
              </a:extLst>
            </a:blip>
            <a:srcRect/>
            <a:stretch>
              <a:fillRect/>
            </a:stretch>
          </p:blipFill>
          <p:spPr bwMode="auto">
            <a:xfrm>
              <a:off x="156628" y="1004430"/>
              <a:ext cx="840550"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9" name="Picture 12" descr="woman_azzy3.gif"/>
            <p:cNvPicPr>
              <a:picLocks noChangeAspect="1"/>
            </p:cNvPicPr>
            <p:nvPr/>
          </p:nvPicPr>
          <p:blipFill>
            <a:blip r:embed="rId10">
              <a:lum bright="82000" contrast="-100000"/>
              <a:extLst>
                <a:ext uri="{28A0092B-C50C-407E-A947-70E740481C1C}">
                  <a14:useLocalDpi xmlns:a14="http://schemas.microsoft.com/office/drawing/2010/main" val="0"/>
                </a:ext>
              </a:extLst>
            </a:blip>
            <a:srcRect/>
            <a:stretch>
              <a:fillRect/>
            </a:stretch>
          </p:blipFill>
          <p:spPr bwMode="auto">
            <a:xfrm>
              <a:off x="322810" y="673122"/>
              <a:ext cx="802725"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80" name="Group 48"/>
            <p:cNvGrpSpPr>
              <a:grpSpLocks/>
            </p:cNvGrpSpPr>
            <p:nvPr/>
          </p:nvGrpSpPr>
          <p:grpSpPr bwMode="auto">
            <a:xfrm>
              <a:off x="1366000" y="525390"/>
              <a:ext cx="1483439" cy="2761111"/>
              <a:chOff x="1678133" y="408771"/>
              <a:chExt cx="1483439" cy="2761111"/>
            </a:xfrm>
          </p:grpSpPr>
          <p:pic>
            <p:nvPicPr>
              <p:cNvPr id="44085" name="Picture 3" descr="soldier41.gif"/>
              <p:cNvPicPr>
                <a:picLocks noChangeAspect="1"/>
              </p:cNvPicPr>
              <p:nvPr/>
            </p:nvPicPr>
            <p:blipFill>
              <a:blip r:embed="rId14">
                <a:lum bright="-100000" contrast="-100000"/>
                <a:extLst>
                  <a:ext uri="{28A0092B-C50C-407E-A947-70E740481C1C}">
                    <a14:useLocalDpi xmlns:a14="http://schemas.microsoft.com/office/drawing/2010/main" val="0"/>
                  </a:ext>
                </a:extLst>
              </a:blip>
              <a:srcRect/>
              <a:stretch>
                <a:fillRect/>
              </a:stretch>
            </p:blipFill>
            <p:spPr bwMode="auto">
              <a:xfrm>
                <a:off x="2113631" y="877564"/>
                <a:ext cx="833979" cy="96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6" name="Picture 6" descr="officer16.gif"/>
              <p:cNvPicPr>
                <a:picLocks noChangeAspect="1"/>
              </p:cNvPicPr>
              <p:nvPr/>
            </p:nvPicPr>
            <p:blipFill>
              <a:blip r:embed="rId15">
                <a:lum bright="-100000" contrast="-100000"/>
                <a:extLst>
                  <a:ext uri="{28A0092B-C50C-407E-A947-70E740481C1C}">
                    <a14:useLocalDpi xmlns:a14="http://schemas.microsoft.com/office/drawing/2010/main" val="0"/>
                  </a:ext>
                </a:extLst>
              </a:blip>
              <a:srcRect/>
              <a:stretch>
                <a:fillRect/>
              </a:stretch>
            </p:blipFill>
            <p:spPr bwMode="auto">
              <a:xfrm>
                <a:off x="1678133" y="408771"/>
                <a:ext cx="852488"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7" name="Picture 22" descr="soldier41.gif"/>
              <p:cNvPicPr>
                <a:picLocks noChangeAspect="1"/>
              </p:cNvPicPr>
              <p:nvPr/>
            </p:nvPicPr>
            <p:blipFill>
              <a:blip r:embed="rId14">
                <a:lum bright="-100000" contrast="-100000"/>
                <a:extLst>
                  <a:ext uri="{28A0092B-C50C-407E-A947-70E740481C1C}">
                    <a14:useLocalDpi xmlns:a14="http://schemas.microsoft.com/office/drawing/2010/main" val="0"/>
                  </a:ext>
                </a:extLst>
              </a:blip>
              <a:srcRect/>
              <a:stretch>
                <a:fillRect/>
              </a:stretch>
            </p:blipFill>
            <p:spPr bwMode="auto">
              <a:xfrm>
                <a:off x="2327593" y="1029964"/>
                <a:ext cx="833979" cy="96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8" name="Picture 23" descr="soldier41.gif"/>
              <p:cNvPicPr>
                <a:picLocks noChangeAspect="1"/>
              </p:cNvPicPr>
              <p:nvPr/>
            </p:nvPicPr>
            <p:blipFill>
              <a:blip r:embed="rId14">
                <a:lum bright="-100000" contrast="-100000"/>
                <a:extLst>
                  <a:ext uri="{28A0092B-C50C-407E-A947-70E740481C1C}">
                    <a14:useLocalDpi xmlns:a14="http://schemas.microsoft.com/office/drawing/2010/main" val="0"/>
                  </a:ext>
                </a:extLst>
              </a:blip>
              <a:srcRect/>
              <a:stretch>
                <a:fillRect/>
              </a:stretch>
            </p:blipFill>
            <p:spPr bwMode="auto">
              <a:xfrm>
                <a:off x="2327593" y="1361272"/>
                <a:ext cx="833979" cy="96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9" name="Picture 24" descr="soldier41.gif"/>
              <p:cNvPicPr>
                <a:picLocks noChangeAspect="1"/>
              </p:cNvPicPr>
              <p:nvPr/>
            </p:nvPicPr>
            <p:blipFill>
              <a:blip r:embed="rId14">
                <a:lum bright="-100000" contrast="-100000"/>
                <a:extLst>
                  <a:ext uri="{28A0092B-C50C-407E-A947-70E740481C1C}">
                    <a14:useLocalDpi xmlns:a14="http://schemas.microsoft.com/office/drawing/2010/main" val="0"/>
                  </a:ext>
                </a:extLst>
              </a:blip>
              <a:srcRect/>
              <a:stretch>
                <a:fillRect/>
              </a:stretch>
            </p:blipFill>
            <p:spPr bwMode="auto">
              <a:xfrm>
                <a:off x="2139940" y="1513672"/>
                <a:ext cx="833979" cy="96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0" name="Picture 35" descr="shoote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978474" y="1616219"/>
                <a:ext cx="764725" cy="131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1" name="Picture 45" descr="shoote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790822" y="1905000"/>
                <a:ext cx="737848" cy="126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81" name="Picture 65" descr="j0441793.png"/>
            <p:cNvPicPr>
              <a:picLocks noChangeAspect="1"/>
            </p:cNvPicPr>
            <p:nvPr/>
          </p:nvPicPr>
          <p:blipFill>
            <a:blip r:embed="rId12">
              <a:lum bright="-56000"/>
              <a:grayscl/>
              <a:extLst>
                <a:ext uri="{28A0092B-C50C-407E-A947-70E740481C1C}">
                  <a14:useLocalDpi xmlns:a14="http://schemas.microsoft.com/office/drawing/2010/main" val="0"/>
                </a:ext>
              </a:extLst>
            </a:blip>
            <a:srcRect/>
            <a:stretch>
              <a:fillRect/>
            </a:stretch>
          </p:blipFill>
          <p:spPr bwMode="auto">
            <a:xfrm>
              <a:off x="2299813" y="578155"/>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2" name="Picture 67" descr="j0441793.png"/>
            <p:cNvPicPr>
              <a:picLocks noChangeAspect="1"/>
            </p:cNvPicPr>
            <p:nvPr/>
          </p:nvPicPr>
          <p:blipFill>
            <a:blip r:embed="rId12">
              <a:lum bright="-56000"/>
              <a:grayscl/>
              <a:extLst>
                <a:ext uri="{28A0092B-C50C-407E-A947-70E740481C1C}">
                  <a14:useLocalDpi xmlns:a14="http://schemas.microsoft.com/office/drawing/2010/main" val="0"/>
                </a:ext>
              </a:extLst>
            </a:blip>
            <a:srcRect/>
            <a:stretch>
              <a:fillRect/>
            </a:stretch>
          </p:blipFill>
          <p:spPr bwMode="auto">
            <a:xfrm>
              <a:off x="-561190" y="994183"/>
              <a:ext cx="1682523" cy="168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66" descr="na01530_.wmf"/>
            <p:cNvPicPr>
              <a:picLocks noChangeAspect="1"/>
            </p:cNvPicPr>
            <p:nvPr/>
          </p:nvPicPr>
          <p:blipFill>
            <a:blip r:embed="rId11">
              <a:lum bright="-56000"/>
              <a:grayscl/>
              <a:extLst>
                <a:ext uri="{28A0092B-C50C-407E-A947-70E740481C1C}">
                  <a14:useLocalDpi xmlns:a14="http://schemas.microsoft.com/office/drawing/2010/main" val="0"/>
                </a:ext>
              </a:extLst>
            </a:blip>
            <a:srcRect/>
            <a:stretch>
              <a:fillRect/>
            </a:stretch>
          </p:blipFill>
          <p:spPr bwMode="auto">
            <a:xfrm>
              <a:off x="156628" y="1508501"/>
              <a:ext cx="1028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68" descr="woman_azzy3.gif"/>
            <p:cNvPicPr>
              <a:picLocks noChangeAspect="1"/>
            </p:cNvPicPr>
            <p:nvPr/>
          </p:nvPicPr>
          <p:blipFill>
            <a:blip r:embed="rId10">
              <a:lum bright="82000" contrast="-100000"/>
              <a:extLst>
                <a:ext uri="{28A0092B-C50C-407E-A947-70E740481C1C}">
                  <a14:useLocalDpi xmlns:a14="http://schemas.microsoft.com/office/drawing/2010/main" val="0"/>
                </a:ext>
              </a:extLst>
            </a:blip>
            <a:srcRect/>
            <a:stretch>
              <a:fillRect/>
            </a:stretch>
          </p:blipFill>
          <p:spPr bwMode="auto">
            <a:xfrm>
              <a:off x="708803" y="569172"/>
              <a:ext cx="802725" cy="8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1" name="Group 72"/>
          <p:cNvGrpSpPr>
            <a:grpSpLocks/>
          </p:cNvGrpSpPr>
          <p:nvPr/>
        </p:nvGrpSpPr>
        <p:grpSpPr bwMode="auto">
          <a:xfrm>
            <a:off x="1282700" y="4573588"/>
            <a:ext cx="3836988" cy="2379662"/>
            <a:chOff x="2067847" y="3661178"/>
            <a:chExt cx="3837069" cy="2379587"/>
          </a:xfrm>
        </p:grpSpPr>
        <p:pic>
          <p:nvPicPr>
            <p:cNvPr id="44057" name="Picture 25" descr="soldier55.gif"/>
            <p:cNvPicPr>
              <a:picLocks noChangeAspect="1"/>
            </p:cNvPicPr>
            <p:nvPr/>
          </p:nvPicPr>
          <p:blipFill>
            <a:blip r:embed="rId17">
              <a:lum bright="-100000" contrast="-100000"/>
              <a:extLst>
                <a:ext uri="{28A0092B-C50C-407E-A947-70E740481C1C}">
                  <a14:useLocalDpi xmlns:a14="http://schemas.microsoft.com/office/drawing/2010/main" val="0"/>
                </a:ext>
              </a:extLst>
            </a:blip>
            <a:srcRect/>
            <a:stretch>
              <a:fillRect/>
            </a:stretch>
          </p:blipFill>
          <p:spPr bwMode="auto">
            <a:xfrm>
              <a:off x="3388362" y="3834975"/>
              <a:ext cx="726438" cy="101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58" name="Group 47"/>
            <p:cNvGrpSpPr>
              <a:grpSpLocks/>
            </p:cNvGrpSpPr>
            <p:nvPr/>
          </p:nvGrpSpPr>
          <p:grpSpPr bwMode="auto">
            <a:xfrm>
              <a:off x="2431066" y="3661178"/>
              <a:ext cx="2759194" cy="2379587"/>
              <a:chOff x="3957167" y="2165765"/>
              <a:chExt cx="2759194" cy="2379587"/>
            </a:xfrm>
          </p:grpSpPr>
          <p:pic>
            <p:nvPicPr>
              <p:cNvPr id="44062" name="Picture 41" descr="marching_soldier.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957167" y="2165765"/>
                <a:ext cx="651801" cy="10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63" name="Group 46"/>
              <p:cNvGrpSpPr>
                <a:grpSpLocks/>
              </p:cNvGrpSpPr>
              <p:nvPr/>
            </p:nvGrpSpPr>
            <p:grpSpPr bwMode="auto">
              <a:xfrm>
                <a:off x="3957167" y="2534259"/>
                <a:ext cx="2759194" cy="2011093"/>
                <a:chOff x="3957167" y="2534259"/>
                <a:chExt cx="2759194" cy="2011093"/>
              </a:xfrm>
            </p:grpSpPr>
            <p:pic>
              <p:nvPicPr>
                <p:cNvPr id="44064" name="Picture 42" descr="marching_soldier.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052778" y="2931120"/>
                  <a:ext cx="651801" cy="10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37" descr="civilian_group.png"/>
                <p:cNvPicPr>
                  <a:picLocks noChangeAspect="1"/>
                </p:cNvPicPr>
                <p:nvPr/>
              </p:nvPicPr>
              <p:blipFill>
                <a:blip r:embed="rId19">
                  <a:lum bright="100000"/>
                  <a:extLst>
                    <a:ext uri="{28A0092B-C50C-407E-A947-70E740481C1C}">
                      <a14:useLocalDpi xmlns:a14="http://schemas.microsoft.com/office/drawing/2010/main" val="0"/>
                    </a:ext>
                  </a:extLst>
                </a:blip>
                <a:srcRect r="80936"/>
                <a:stretch>
                  <a:fillRect/>
                </a:stretch>
              </p:blipFill>
              <p:spPr bwMode="auto">
                <a:xfrm>
                  <a:off x="5082893" y="2814340"/>
                  <a:ext cx="969885" cy="152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38" descr="civilian_group.png"/>
                <p:cNvPicPr>
                  <a:picLocks noChangeAspect="1"/>
                </p:cNvPicPr>
                <p:nvPr/>
              </p:nvPicPr>
              <p:blipFill>
                <a:blip r:embed="rId19">
                  <a:lum bright="100000"/>
                  <a:extLst>
                    <a:ext uri="{28A0092B-C50C-407E-A947-70E740481C1C}">
                      <a14:useLocalDpi xmlns:a14="http://schemas.microsoft.com/office/drawing/2010/main" val="0"/>
                    </a:ext>
                  </a:extLst>
                </a:blip>
                <a:srcRect l="80936" t="20061" b="7962"/>
                <a:stretch>
                  <a:fillRect/>
                </a:stretch>
              </p:blipFill>
              <p:spPr bwMode="auto">
                <a:xfrm>
                  <a:off x="4275251" y="2931120"/>
                  <a:ext cx="969885" cy="10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7" name="Picture 39" descr="civilian_group.png"/>
                <p:cNvPicPr>
                  <a:picLocks noChangeAspect="1"/>
                </p:cNvPicPr>
                <p:nvPr/>
              </p:nvPicPr>
              <p:blipFill>
                <a:blip r:embed="rId19">
                  <a:lum bright="100000"/>
                  <a:extLst>
                    <a:ext uri="{28A0092B-C50C-407E-A947-70E740481C1C}">
                      <a14:useLocalDpi xmlns:a14="http://schemas.microsoft.com/office/drawing/2010/main" val="0"/>
                    </a:ext>
                  </a:extLst>
                </a:blip>
                <a:srcRect l="80208" t="18169" b="13721"/>
                <a:stretch>
                  <a:fillRect/>
                </a:stretch>
              </p:blipFill>
              <p:spPr bwMode="auto">
                <a:xfrm>
                  <a:off x="5709487" y="3301042"/>
                  <a:ext cx="1006874" cy="103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34" descr="marching_soldier.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245136" y="3513931"/>
                  <a:ext cx="651801" cy="10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9" name="Picture 43" descr="civilian_group.png"/>
                <p:cNvPicPr>
                  <a:picLocks noChangeAspect="1"/>
                </p:cNvPicPr>
                <p:nvPr/>
              </p:nvPicPr>
              <p:blipFill>
                <a:blip r:embed="rId19">
                  <a:lum bright="100000"/>
                  <a:extLst>
                    <a:ext uri="{28A0092B-C50C-407E-A947-70E740481C1C}">
                      <a14:useLocalDpi xmlns:a14="http://schemas.microsoft.com/office/drawing/2010/main" val="0"/>
                    </a:ext>
                  </a:extLst>
                </a:blip>
                <a:srcRect l="80936" t="20061" b="7962"/>
                <a:stretch>
                  <a:fillRect/>
                </a:stretch>
              </p:blipFill>
              <p:spPr bwMode="auto">
                <a:xfrm>
                  <a:off x="3957167" y="2534259"/>
                  <a:ext cx="969885" cy="10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40" descr="marching_soldier.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275251" y="3236646"/>
                  <a:ext cx="651801" cy="10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4059" name="Picture 69" descr="soldier55.gif"/>
            <p:cNvPicPr>
              <a:picLocks noChangeAspect="1"/>
            </p:cNvPicPr>
            <p:nvPr/>
          </p:nvPicPr>
          <p:blipFill>
            <a:blip r:embed="rId17">
              <a:lum bright="-100000" contrast="-100000"/>
              <a:extLst>
                <a:ext uri="{28A0092B-C50C-407E-A947-70E740481C1C}">
                  <a14:useLocalDpi xmlns:a14="http://schemas.microsoft.com/office/drawing/2010/main" val="0"/>
                </a:ext>
              </a:extLst>
            </a:blip>
            <a:srcRect/>
            <a:stretch>
              <a:fillRect/>
            </a:stretch>
          </p:blipFill>
          <p:spPr bwMode="auto">
            <a:xfrm>
              <a:off x="2067847" y="4196858"/>
              <a:ext cx="726438" cy="101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70" descr="soldier55.gif"/>
            <p:cNvPicPr>
              <a:picLocks noChangeAspect="1"/>
            </p:cNvPicPr>
            <p:nvPr/>
          </p:nvPicPr>
          <p:blipFill>
            <a:blip r:embed="rId17">
              <a:lum bright="-100000" contrast="-100000"/>
              <a:extLst>
                <a:ext uri="{28A0092B-C50C-407E-A947-70E740481C1C}">
                  <a14:useLocalDpi xmlns:a14="http://schemas.microsoft.com/office/drawing/2010/main" val="0"/>
                </a:ext>
              </a:extLst>
            </a:blip>
            <a:srcRect/>
            <a:stretch>
              <a:fillRect/>
            </a:stretch>
          </p:blipFill>
          <p:spPr bwMode="auto">
            <a:xfrm>
              <a:off x="5178478" y="4949414"/>
              <a:ext cx="726438" cy="101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71" descr="soldier55.gif"/>
            <p:cNvPicPr>
              <a:picLocks noChangeAspect="1"/>
            </p:cNvPicPr>
            <p:nvPr/>
          </p:nvPicPr>
          <p:blipFill>
            <a:blip r:embed="rId17">
              <a:lum bright="-100000" contrast="-100000"/>
              <a:extLst>
                <a:ext uri="{28A0092B-C50C-407E-A947-70E740481C1C}">
                  <a14:useLocalDpi xmlns:a14="http://schemas.microsoft.com/office/drawing/2010/main" val="0"/>
                </a:ext>
              </a:extLst>
            </a:blip>
            <a:srcRect/>
            <a:stretch>
              <a:fillRect/>
            </a:stretch>
          </p:blipFill>
          <p:spPr bwMode="auto">
            <a:xfrm>
              <a:off x="5046395" y="4819973"/>
              <a:ext cx="726438" cy="101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42" name="Picture 56"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5113338" y="1628775"/>
            <a:ext cx="8874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60"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7866063" y="1358900"/>
            <a:ext cx="8874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75"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4946650" y="3694113"/>
            <a:ext cx="885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76"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7507288" y="5238750"/>
            <a:ext cx="8858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Left Arrow 82"/>
          <p:cNvSpPr/>
          <p:nvPr/>
        </p:nvSpPr>
        <p:spPr>
          <a:xfrm rot="20091934">
            <a:off x="5275263" y="5548313"/>
            <a:ext cx="1220787" cy="377825"/>
          </a:xfrm>
          <a:prstGeom prst="leftArrow">
            <a:avLst/>
          </a:prstGeom>
          <a:solidFill>
            <a:schemeClr val="bg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4" name="Left Arrow 83"/>
          <p:cNvSpPr/>
          <p:nvPr/>
        </p:nvSpPr>
        <p:spPr>
          <a:xfrm rot="4205475">
            <a:off x="868363" y="3889375"/>
            <a:ext cx="1220787" cy="379413"/>
          </a:xfrm>
          <a:prstGeom prst="leftArrow">
            <a:avLst/>
          </a:prstGeom>
          <a:solidFill>
            <a:schemeClr val="bg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4048" name="TextBox 73"/>
          <p:cNvSpPr txBox="1">
            <a:spLocks noChangeArrowheads="1"/>
          </p:cNvSpPr>
          <p:nvPr/>
        </p:nvSpPr>
        <p:spPr bwMode="auto">
          <a:xfrm>
            <a:off x="4438650" y="2797175"/>
            <a:ext cx="134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Wingdings" panose="05000000000000000000" pitchFamily="2" charset="2"/>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Wingdings" panose="05000000000000000000" pitchFamily="2" charset="2"/>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sz="1400" b="1">
                <a:solidFill>
                  <a:srgbClr val="000000"/>
                </a:solidFill>
                <a:latin typeface="Arial" panose="020B0604020202020204" pitchFamily="34" charset="0"/>
                <a:cs typeface="Arial" panose="020B0604020202020204" pitchFamily="34" charset="0"/>
              </a:rPr>
              <a:t>Outer Cordon</a:t>
            </a:r>
          </a:p>
        </p:txBody>
      </p:sp>
      <p:sp>
        <p:nvSpPr>
          <p:cNvPr id="44049" name="TextBox 81"/>
          <p:cNvSpPr txBox="1">
            <a:spLocks noChangeArrowheads="1"/>
          </p:cNvSpPr>
          <p:nvPr/>
        </p:nvSpPr>
        <p:spPr bwMode="auto">
          <a:xfrm>
            <a:off x="6913563" y="4821238"/>
            <a:ext cx="82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Wingdings" panose="05000000000000000000" pitchFamily="2" charset="2"/>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Wingdings" panose="05000000000000000000" pitchFamily="2" charset="2"/>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sz="1400" b="1">
                <a:solidFill>
                  <a:srgbClr val="000000"/>
                </a:solidFill>
                <a:latin typeface="Arial" panose="020B0604020202020204" pitchFamily="34" charset="0"/>
                <a:cs typeface="Arial" panose="020B0604020202020204" pitchFamily="34" charset="0"/>
              </a:rPr>
              <a:t>Cordon</a:t>
            </a:r>
          </a:p>
        </p:txBody>
      </p:sp>
      <p:sp>
        <p:nvSpPr>
          <p:cNvPr id="44050" name="TextBox 84"/>
          <p:cNvSpPr txBox="1">
            <a:spLocks noChangeArrowheads="1"/>
          </p:cNvSpPr>
          <p:nvPr/>
        </p:nvSpPr>
        <p:spPr bwMode="auto">
          <a:xfrm>
            <a:off x="6656388" y="2211388"/>
            <a:ext cx="1027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Wingdings" panose="05000000000000000000" pitchFamily="2" charset="2"/>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Wingdings" panose="05000000000000000000" pitchFamily="2" charset="2"/>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sz="1400" b="1">
                <a:solidFill>
                  <a:srgbClr val="000000"/>
                </a:solidFill>
                <a:latin typeface="Arial" panose="020B0604020202020204" pitchFamily="34" charset="0"/>
                <a:cs typeface="Arial" panose="020B0604020202020204" pitchFamily="34" charset="0"/>
              </a:rPr>
              <a:t>Round-up</a:t>
            </a:r>
          </a:p>
        </p:txBody>
      </p:sp>
      <p:sp>
        <p:nvSpPr>
          <p:cNvPr id="44051" name="TextBox 85"/>
          <p:cNvSpPr txBox="1">
            <a:spLocks noChangeArrowheads="1"/>
          </p:cNvSpPr>
          <p:nvPr/>
        </p:nvSpPr>
        <p:spPr bwMode="auto">
          <a:xfrm>
            <a:off x="788988" y="4802188"/>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Wingdings" panose="05000000000000000000" pitchFamily="2" charset="2"/>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Wingdings" panose="05000000000000000000" pitchFamily="2" charset="2"/>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sz="1400" b="1">
                <a:solidFill>
                  <a:srgbClr val="000000"/>
                </a:solidFill>
                <a:latin typeface="Arial" panose="020B0604020202020204" pitchFamily="34" charset="0"/>
                <a:cs typeface="Arial" panose="020B0604020202020204" pitchFamily="34" charset="0"/>
              </a:rPr>
              <a:t>Escorting</a:t>
            </a:r>
          </a:p>
        </p:txBody>
      </p:sp>
      <p:sp>
        <p:nvSpPr>
          <p:cNvPr id="44052" name="TextBox 86"/>
          <p:cNvSpPr txBox="1">
            <a:spLocks noChangeArrowheads="1"/>
          </p:cNvSpPr>
          <p:nvPr/>
        </p:nvSpPr>
        <p:spPr bwMode="auto">
          <a:xfrm>
            <a:off x="941388" y="1787525"/>
            <a:ext cx="958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Wingdings" panose="05000000000000000000" pitchFamily="2" charset="2"/>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Wingdings" panose="05000000000000000000" pitchFamily="2" charset="2"/>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sz="1400" b="1">
                <a:solidFill>
                  <a:srgbClr val="000000"/>
                </a:solidFill>
                <a:latin typeface="Arial" panose="020B0604020202020204" pitchFamily="34" charset="0"/>
                <a:cs typeface="Arial" panose="020B0604020202020204" pitchFamily="34" charset="0"/>
              </a:rPr>
              <a:t>Shooting</a:t>
            </a:r>
          </a:p>
        </p:txBody>
      </p:sp>
      <p:pic>
        <p:nvPicPr>
          <p:cNvPr id="44053" name="Picture 88"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3298825" y="636588"/>
            <a:ext cx="885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89" descr="soldier17.gif"/>
          <p:cNvPicPr>
            <a:picLocks noChangeAspect="1"/>
          </p:cNvPicPr>
          <p:nvPr/>
        </p:nvPicPr>
        <p:blipFill>
          <a:blip r:embed="rId4">
            <a:lum bright="-100000" contrast="-100000"/>
            <a:extLst>
              <a:ext uri="{28A0092B-C50C-407E-A947-70E740481C1C}">
                <a14:useLocalDpi xmlns:a14="http://schemas.microsoft.com/office/drawing/2010/main" val="0"/>
              </a:ext>
            </a:extLst>
          </a:blip>
          <a:srcRect/>
          <a:stretch>
            <a:fillRect/>
          </a:stretch>
        </p:blipFill>
        <p:spPr bwMode="auto">
          <a:xfrm>
            <a:off x="2406650" y="2911475"/>
            <a:ext cx="8858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5" name="TextBox 90"/>
          <p:cNvSpPr txBox="1">
            <a:spLocks noChangeArrowheads="1"/>
          </p:cNvSpPr>
          <p:nvPr/>
        </p:nvSpPr>
        <p:spPr bwMode="auto">
          <a:xfrm>
            <a:off x="1838325" y="3798888"/>
            <a:ext cx="82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Wingdings" panose="05000000000000000000" pitchFamily="2" charset="2"/>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Wingdings" panose="05000000000000000000" pitchFamily="2" charset="2"/>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sz="1400" b="1">
                <a:solidFill>
                  <a:srgbClr val="000000"/>
                </a:solidFill>
                <a:latin typeface="Arial" panose="020B0604020202020204" pitchFamily="34" charset="0"/>
                <a:cs typeface="Arial" panose="020B0604020202020204" pitchFamily="34" charset="0"/>
              </a:rPr>
              <a:t>Cordon</a:t>
            </a:r>
          </a:p>
        </p:txBody>
      </p:sp>
      <p:sp>
        <p:nvSpPr>
          <p:cNvPr id="93" name="Title 1"/>
          <p:cNvSpPr txBox="1">
            <a:spLocks/>
          </p:cNvSpPr>
          <p:nvPr/>
        </p:nvSpPr>
        <p:spPr>
          <a:xfrm>
            <a:off x="3298505" y="2"/>
            <a:ext cx="5833843" cy="1054081"/>
          </a:xfrm>
          <a:prstGeom prst="rect">
            <a:avLst/>
          </a:prstGeom>
          <a:noFill/>
        </p:spPr>
        <p:txBody>
          <a:bodyPr anchor="ctr">
            <a:normAutofit/>
            <a:scene3d>
              <a:camera prst="orthographicFront"/>
              <a:lightRig rig="soft" dir="t">
                <a:rot lat="0" lon="0" rev="16800000"/>
              </a:lightRig>
            </a:scene3d>
            <a:sp3d prstMaterial="softEdge"/>
          </a:bodyPr>
          <a:lstStyle/>
          <a:p>
            <a:pPr algn="ctr" defTabSz="914400" eaLnBrk="1" fontAlgn="auto" hangingPunct="1">
              <a:spcAft>
                <a:spcPts val="0"/>
              </a:spcAft>
              <a:defRPr/>
            </a:pPr>
            <a:r>
              <a:rPr lang="en-US" sz="2800" b="1" i="1" dirty="0">
                <a:ln w="6350">
                  <a:noFill/>
                </a:ln>
                <a:latin typeface="Cambria" panose="02040503050406030204" pitchFamily="18" charset="0"/>
                <a:cs typeface="+mn-cs"/>
              </a:rPr>
              <a:t>Wehrmacht</a:t>
            </a:r>
            <a:r>
              <a:rPr lang="en-US" sz="2800" b="1" dirty="0">
                <a:ln w="6350">
                  <a:noFill/>
                </a:ln>
                <a:latin typeface="Cambria" panose="02040503050406030204" pitchFamily="18" charset="0"/>
                <a:cs typeface="+mn-cs"/>
              </a:rPr>
              <a:t> Participation in Mass Killing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228600" y="9525"/>
            <a:ext cx="8686800" cy="1076325"/>
          </a:xfrm>
        </p:spPr>
        <p:txBody>
          <a:bodyPr wrap="square" numCol="1" compatLnSpc="1">
            <a:prstTxWarp prst="textNoShape">
              <a:avLst/>
            </a:prstTxWarp>
          </a:bodyPr>
          <a:lstStyle/>
          <a:p>
            <a:r>
              <a:rPr lang="en-US" altLang="en-US" smtClean="0">
                <a:solidFill>
                  <a:schemeClr val="tx1"/>
                </a:solidFill>
                <a:effectLst/>
                <a:latin typeface="Cambria" panose="02040503050406030204" pitchFamily="18" charset="0"/>
                <a:cs typeface="Calibri" panose="020F0502020204030204" pitchFamily="34" charset="0"/>
              </a:rPr>
              <a:t>International Officers -- DIILS</a:t>
            </a: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l="9882" r="9085" b="26524"/>
          <a:stretch>
            <a:fillRect/>
          </a:stretch>
        </p:blipFill>
        <p:spPr bwMode="auto">
          <a:xfrm>
            <a:off x="685800" y="1085850"/>
            <a:ext cx="7696200" cy="5334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bwMode="auto">
          <a:xfrm>
            <a:off x="0" y="76200"/>
            <a:ext cx="9144000" cy="695325"/>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Scenario</a:t>
            </a:r>
          </a:p>
        </p:txBody>
      </p:sp>
      <p:sp>
        <p:nvSpPr>
          <p:cNvPr id="60419" name="TextBox 4"/>
          <p:cNvSpPr txBox="1">
            <a:spLocks noChangeArrowheads="1"/>
          </p:cNvSpPr>
          <p:nvPr/>
        </p:nvSpPr>
        <p:spPr bwMode="auto">
          <a:xfrm>
            <a:off x="295275" y="771525"/>
            <a:ext cx="8458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You are part of a Multinational Headquarters Staff preparing for a Mission Authorized under Chapter VII by the UN.  </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Commander wants to Ensure a Common Basic Training Plan for LOAC/ROE all TCNs.  </a:t>
            </a:r>
          </a:p>
          <a:p>
            <a:pPr eaLnBrk="1" hangingPunct="1">
              <a:spcBef>
                <a:spcPct val="0"/>
              </a:spcBef>
              <a:buClrTx/>
              <a:buFontTx/>
              <a:buNone/>
            </a:pPr>
            <a:r>
              <a:rPr lang="en-US" altLang="en-US" b="1">
                <a:solidFill>
                  <a:schemeClr val="bg1"/>
                </a:solidFill>
                <a:latin typeface="Tahoma" panose="020B060403050404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Commander has seen the </a:t>
            </a:r>
            <a:r>
              <a:rPr lang="en-US" altLang="en-US" b="1" i="1">
                <a:solidFill>
                  <a:schemeClr val="bg1"/>
                </a:solidFill>
                <a:latin typeface="Cambria" panose="02040503050406030204" pitchFamily="18" charset="0"/>
                <a:cs typeface="Tahoma" panose="020B0604030504040204" pitchFamily="34" charset="0"/>
                <a:sym typeface="Symbol" panose="05050102010706020507" pitchFamily="18" charset="2"/>
              </a:rPr>
              <a:t>Ordinary Soldiers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lesson plan and wants you to Develop a Course of Action Sketch that Addresses the Command &amp; Legal Issues Raised in It.     </a:t>
            </a:r>
          </a:p>
          <a:p>
            <a:pPr eaLnBrk="1" hangingPunct="1">
              <a:spcBef>
                <a:spcPct val="0"/>
              </a:spcBef>
              <a:buClrTx/>
              <a:buFontTx/>
              <a:buNone/>
            </a:pPr>
            <a:r>
              <a:rPr lang="en-US" altLang="en-US" b="1">
                <a:solidFill>
                  <a:schemeClr val="bg1"/>
                </a:solidFill>
                <a:latin typeface="Tahoma" panose="020B060403050404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Specifically Address:</a:t>
            </a:r>
            <a:endParaRPr lang="en-US" altLang="en-US"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ea typeface="Tahoma" panose="020B0604030504040204" pitchFamily="34" charset="0"/>
                <a:cs typeface="Arial" panose="020B0604020202020204" pitchFamily="34" charset="0"/>
                <a:sym typeface="Symbol" panose="05050102010706020507" pitchFamily="18" charset="2"/>
              </a:rPr>
              <a: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Overall Approach to Training Delivery</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Content Areas to be Covered</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Training Delivery Plan</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Certification Standards</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Arial" panose="020B060402020202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Challenges   </a:t>
            </a:r>
            <a:endParaRPr lang="en-US" altLang="en-US" b="1">
              <a:solidFill>
                <a:schemeClr val="bg1"/>
              </a:solidFill>
              <a:latin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685800" y="66675"/>
            <a:ext cx="7770813" cy="847725"/>
          </a:xfrm>
        </p:spPr>
        <p:txBody>
          <a:bodyPr wrap="square" numCol="1" compatLnSpc="1">
            <a:prstTxWarp prst="textNoShape">
              <a:avLst/>
            </a:prstTxWarp>
          </a:bodyPr>
          <a:lstStyle/>
          <a:p>
            <a:r>
              <a:rPr lang="en-US" altLang="en-US" smtClean="0">
                <a:solidFill>
                  <a:schemeClr val="tx1"/>
                </a:solidFill>
                <a:effectLst/>
                <a:latin typeface="Cambria" panose="02040503050406030204" pitchFamily="18" charset="0"/>
                <a:cs typeface="Calibri" panose="020F0502020204030204" pitchFamily="34" charset="0"/>
              </a:rPr>
              <a:t>Virginia Bar</a:t>
            </a:r>
          </a:p>
        </p:txBody>
      </p:sp>
      <p:pic>
        <p:nvPicPr>
          <p:cNvPr id="62467" name="Picture 3" descr="C:\Users\JMPresco\AppData\Local\Microsoft\Windows\Temporary Internet Files\Content.Outlook\MD5A1BBW\IMG_20160830_102332_588.jpg"/>
          <p:cNvPicPr>
            <a:picLocks noChangeAspect="1" noChangeArrowheads="1"/>
          </p:cNvPicPr>
          <p:nvPr/>
        </p:nvPicPr>
        <p:blipFill>
          <a:blip r:embed="rId2">
            <a:extLst>
              <a:ext uri="{28A0092B-C50C-407E-A947-70E740481C1C}">
                <a14:useLocalDpi xmlns:a14="http://schemas.microsoft.com/office/drawing/2010/main" val="0"/>
              </a:ext>
            </a:extLst>
          </a:blip>
          <a:srcRect t="8611" r="937"/>
          <a:stretch>
            <a:fillRect/>
          </a:stretch>
        </p:blipFill>
        <p:spPr bwMode="auto">
          <a:xfrm>
            <a:off x="657225" y="990600"/>
            <a:ext cx="8039100" cy="5562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bwMode="auto">
          <a:xfrm>
            <a:off x="0" y="152400"/>
            <a:ext cx="9144000" cy="695325"/>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Scenario</a:t>
            </a:r>
          </a:p>
        </p:txBody>
      </p:sp>
      <p:sp>
        <p:nvSpPr>
          <p:cNvPr id="63491" name="TextBox 4"/>
          <p:cNvSpPr txBox="1">
            <a:spLocks noChangeArrowheads="1"/>
          </p:cNvSpPr>
          <p:nvPr/>
        </p:nvSpPr>
        <p:spPr bwMode="auto">
          <a:xfrm>
            <a:off x="295275" y="1066800"/>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As attorneys, you have been appointed by the Commander of an Infantry Division to an Advisory Panel to look into the Case of 1</a:t>
            </a:r>
            <a:r>
              <a:rPr lang="en-US" altLang="en-US" b="1" baseline="30000">
                <a:solidFill>
                  <a:schemeClr val="bg1"/>
                </a:solidFill>
                <a:latin typeface="Cambria" panose="02040503050406030204" pitchFamily="18" charset="0"/>
                <a:cs typeface="Tahoma" panose="020B0604030504040204" pitchFamily="34" charset="0"/>
                <a:sym typeface="Symbol" panose="05050102010706020507" pitchFamily="18" charset="2"/>
              </a:rPr>
              <a:t>st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BN, 691</a:t>
            </a:r>
            <a:r>
              <a:rPr lang="en-US" altLang="en-US" b="1" baseline="30000">
                <a:solidFill>
                  <a:schemeClr val="bg1"/>
                </a:solidFill>
                <a:latin typeface="Cambria" panose="02040503050406030204" pitchFamily="18" charset="0"/>
                <a:cs typeface="Tahoma" panose="020B0604030504040204" pitchFamily="34" charset="0"/>
                <a:sym typeface="Symbol" panose="05050102010706020507" pitchFamily="18" charset="2"/>
              </a:rPr>
              <a:t>st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RGT.  </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The Commander thinks it might have lessons for training the Division’s personnel in avoiding Civilian Casualties.   </a:t>
            </a:r>
          </a:p>
          <a:p>
            <a:pPr eaLnBrk="1" hangingPunct="1">
              <a:spcBef>
                <a:spcPct val="0"/>
              </a:spcBef>
              <a:buClrTx/>
              <a:buFontTx/>
              <a:buNone/>
            </a:pPr>
            <a:r>
              <a:rPr lang="en-US" altLang="en-US" b="1">
                <a:solidFill>
                  <a:schemeClr val="bg1"/>
                </a:solidFill>
                <a:latin typeface="Tahoma" panose="020B060403050404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The Commander would like to know:</a:t>
            </a:r>
          </a:p>
          <a:p>
            <a:pPr eaLnBrk="1" hangingPunct="1">
              <a:spcBef>
                <a:spcPct val="0"/>
              </a:spcBef>
              <a:buClrTx/>
              <a:buFontTx/>
              <a:buNone/>
            </a:pPr>
            <a:endParaRPr lang="en-US" altLang="en-US"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ea typeface="Tahoma" panose="020B0604030504040204" pitchFamily="34" charset="0"/>
                <a:cs typeface="Arial" panose="020B0604020202020204" pitchFamily="34" charset="0"/>
                <a:sym typeface="Symbol" panose="05050102010706020507" pitchFamily="18" charset="2"/>
              </a:rPr>
              <a: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Which Facts do you Find Relevant to the Killings of the Civilians?  </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What Standards were applied, or should have been applied, by the Respective Small Unit Commanders?</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What Conclusions do you draw from Applying the Standards to the Relevant Facts?</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What are your Recommendations?  Suppose you could make just one?</a:t>
            </a:r>
            <a:endParaRPr lang="en-US" altLang="en-US" b="1">
              <a:solidFill>
                <a:schemeClr val="bg1"/>
              </a:solidFill>
              <a:latin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Ger.Rep.372 Nr.1413 Foto 95a.jpg"/>
          <p:cNvPicPr>
            <a:picLocks noChangeAspect="1"/>
          </p:cNvPicPr>
          <p:nvPr/>
        </p:nvPicPr>
        <p:blipFill>
          <a:blip r:embed="rId3">
            <a:lum bright="22000" contrast="-14000"/>
            <a:extLst>
              <a:ext uri="{28A0092B-C50C-407E-A947-70E740481C1C}">
                <a14:useLocalDpi xmlns:a14="http://schemas.microsoft.com/office/drawing/2010/main" val="0"/>
              </a:ext>
            </a:extLst>
          </a:blip>
          <a:srcRect l="6528" t="10832" r="6528" b="12997"/>
          <a:stretch>
            <a:fillRect/>
          </a:stretch>
        </p:blipFill>
        <p:spPr bwMode="auto">
          <a:xfrm>
            <a:off x="-9525" y="-19050"/>
            <a:ext cx="9190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314" y="4962525"/>
            <a:ext cx="9134473" cy="914400"/>
          </a:xfrm>
          <a:solidFill>
            <a:srgbClr val="FA2528">
              <a:alpha val="46000"/>
            </a:srgbClr>
          </a:solidFill>
        </p:spPr>
        <p:txBody>
          <a:bodyPr>
            <a:scene3d>
              <a:camera prst="orthographicFront"/>
              <a:lightRig rig="threePt" dir="t"/>
            </a:scene3d>
            <a:sp3d>
              <a:bevelT w="127000"/>
            </a:sp3d>
          </a:bodyPr>
          <a:lstStyle/>
          <a:p>
            <a:pPr eaLnBrk="1" fontAlgn="auto" hangingPunct="1">
              <a:spcAft>
                <a:spcPts val="0"/>
              </a:spcAft>
              <a:defRPr/>
            </a:pPr>
            <a:r>
              <a:rPr lang="en-US" sz="4800" b="1" cap="small" dirty="0" smtClean="0">
                <a:ln w="6350">
                  <a:noFill/>
                </a:ln>
                <a:solidFill>
                  <a:schemeClr val="tx1"/>
                </a:solidFill>
                <a:effectLst>
                  <a:outerShdw blurRad="38100" dist="38100" dir="2700000" algn="tl">
                    <a:srgbClr val="000000">
                      <a:alpha val="43137"/>
                    </a:srgbClr>
                  </a:outerShdw>
                </a:effectLst>
                <a:latin typeface="Cambria" panose="02040503050406030204" pitchFamily="18" charset="0"/>
                <a:ea typeface="+mj-ea"/>
              </a:rPr>
              <a:t>Ordinary Soldiers</a:t>
            </a:r>
            <a:endParaRPr lang="en-US" sz="4800" b="1" cap="small" dirty="0">
              <a:ln w="6350">
                <a:noFill/>
              </a:ln>
              <a:solidFill>
                <a:schemeClr val="tx1"/>
              </a:solidFill>
              <a:effectLst>
                <a:outerShdw blurRad="38100" dist="38100" dir="2700000" algn="tl">
                  <a:srgbClr val="000000">
                    <a:alpha val="43137"/>
                  </a:srgbClr>
                </a:outerShdw>
              </a:effectLst>
              <a:latin typeface="Cambria" panose="02040503050406030204" pitchFamily="18" charset="0"/>
              <a:ea typeface="+mj-ea"/>
            </a:endParaRPr>
          </a:p>
        </p:txBody>
      </p:sp>
      <p:sp>
        <p:nvSpPr>
          <p:cNvPr id="8" name="Title 1"/>
          <p:cNvSpPr txBox="1">
            <a:spLocks/>
          </p:cNvSpPr>
          <p:nvPr/>
        </p:nvSpPr>
        <p:spPr>
          <a:xfrm>
            <a:off x="36513" y="4419600"/>
            <a:ext cx="9144000" cy="1447800"/>
          </a:xfrm>
          <a:prstGeom prst="rect">
            <a:avLst/>
          </a:prstGeom>
          <a:effectLst/>
        </p:spPr>
        <p:txBody>
          <a:bodyPr anchor="ctr">
            <a:scene3d>
              <a:camera prst="orthographicFront"/>
              <a:lightRig rig="threePt" dir="t"/>
            </a:scene3d>
            <a:sp3d>
              <a:bevelT w="127000"/>
            </a:sp3d>
          </a:bodyPr>
          <a:lstStyle/>
          <a:p>
            <a:pPr algn="ctr" defTabSz="914400" eaLnBrk="1" fontAlgn="auto" hangingPunct="1">
              <a:spcAft>
                <a:spcPts val="0"/>
              </a:spcAft>
              <a:defRPr/>
            </a:pPr>
            <a:endParaRPr lang="en-US" sz="4400" b="1" cap="small" dirty="0">
              <a:effectLst>
                <a:outerShdw blurRad="38100" dist="12700" algn="l" rotWithShape="0">
                  <a:prstClr val="black">
                    <a:alpha val="40000"/>
                  </a:prstClr>
                </a:outerShdw>
              </a:effectLst>
              <a:latin typeface="Arial" pitchFamily="34" charset="0"/>
              <a:ea typeface="+mj-ea"/>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28600"/>
            <a:ext cx="5827713" cy="1371600"/>
          </a:xfrm>
        </p:spPr>
        <p:txBody>
          <a:bodyPr/>
          <a:lstStyle/>
          <a:p>
            <a:pPr eaLnBrk="1" fontAlgn="auto" hangingPunct="1">
              <a:spcAft>
                <a:spcPts val="0"/>
              </a:spcAft>
              <a:defRPr/>
            </a:pPr>
            <a:r>
              <a:rPr lang="en-US" dirty="0" smtClean="0">
                <a:solidFill>
                  <a:srgbClr val="FCEB97"/>
                </a:solidFill>
                <a:ea typeface="+mj-ea"/>
              </a:rPr>
              <a:t>Escalation</a:t>
            </a:r>
            <a:endParaRPr lang="en-US" dirty="0">
              <a:solidFill>
                <a:srgbClr val="FCEB97"/>
              </a:solidFill>
              <a:ea typeface="+mj-ea"/>
            </a:endParaRPr>
          </a:p>
        </p:txBody>
      </p:sp>
      <p:pic>
        <p:nvPicPr>
          <p:cNvPr id="46083" name="Picture 2" descr="Slide09.jpg"/>
          <p:cNvPicPr>
            <a:picLocks noChangeAspect="1"/>
          </p:cNvPicPr>
          <p:nvPr/>
        </p:nvPicPr>
        <p:blipFill>
          <a:blip r:embed="rId2">
            <a:extLst>
              <a:ext uri="{28A0092B-C50C-407E-A947-70E740481C1C}">
                <a14:useLocalDpi xmlns:a14="http://schemas.microsoft.com/office/drawing/2010/main" val="0"/>
              </a:ext>
            </a:extLst>
          </a:blip>
          <a:srcRect t="14444"/>
          <a:stretch>
            <a:fillRect/>
          </a:stretch>
        </p:blipFill>
        <p:spPr bwMode="auto">
          <a:xfrm>
            <a:off x="1143000" y="990600"/>
            <a:ext cx="6858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bwMode="auto">
          <a:xfrm>
            <a:off x="0" y="152400"/>
            <a:ext cx="9144000" cy="604838"/>
          </a:xfrm>
        </p:spPr>
        <p:txBody>
          <a:bodyPr wrap="square" numCol="1" compatLnSpc="1">
            <a:prstTxWarp prst="textNoShape">
              <a:avLst/>
            </a:prstTxWarp>
          </a:bodyPr>
          <a:lstStyle/>
          <a:p>
            <a:pPr eaLnBrk="1" hangingPunct="1"/>
            <a:r>
              <a:rPr lang="en-US" altLang="en-US" sz="4000" b="1" i="1" smtClean="0">
                <a:solidFill>
                  <a:schemeClr val="bg1"/>
                </a:solidFill>
                <a:effectLst/>
                <a:latin typeface="Cambria" panose="02040503050406030204" pitchFamily="18" charset="0"/>
                <a:cs typeface="Calibri" panose="020F0502020204030204" pitchFamily="34" charset="0"/>
              </a:rPr>
              <a:t>People v. Nöll &amp; Zimber </a:t>
            </a:r>
            <a:r>
              <a:rPr lang="en-US" altLang="en-US" sz="4000" smtClean="0">
                <a:solidFill>
                  <a:schemeClr val="bg1"/>
                </a:solidFill>
                <a:effectLst/>
                <a:latin typeface="Arial Black" panose="020B0A04020102020204" pitchFamily="34" charset="0"/>
                <a:cs typeface="Calibri" panose="020F0502020204030204" pitchFamily="34" charset="0"/>
              </a:rPr>
              <a:t>(1956)</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286250" cy="3267075"/>
          </a:xfrm>
          <a:prstGeom prst="rect">
            <a:avLst/>
          </a:prstGeom>
          <a:noFill/>
          <a:ln w="571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Box 3"/>
          <p:cNvSpPr txBox="1">
            <a:spLocks noChangeArrowheads="1"/>
          </p:cNvSpPr>
          <p:nvPr/>
        </p:nvSpPr>
        <p:spPr bwMode="auto">
          <a:xfrm>
            <a:off x="304800" y="1066800"/>
            <a:ext cx="4191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rPr>
              <a:t>● </a:t>
            </a:r>
            <a:r>
              <a:rPr lang="en-US" altLang="en-US" b="1">
                <a:solidFill>
                  <a:schemeClr val="bg1"/>
                </a:solidFill>
                <a:latin typeface="Cambria" panose="02040503050406030204" pitchFamily="18" charset="0"/>
                <a:cs typeface="Arial" panose="020B0604020202020204" pitchFamily="34" charset="0"/>
              </a:rPr>
              <a:t>On General Appeal, Accessory to Manslaughter Verdicts Confirmed, Sentences Reduced</a:t>
            </a:r>
          </a:p>
          <a:p>
            <a:pPr eaLnBrk="1" hangingPunct="1">
              <a:spcBef>
                <a:spcPct val="0"/>
              </a:spcBef>
              <a:buClrTx/>
              <a:buFontTx/>
              <a:buNone/>
            </a:pPr>
            <a:endParaRPr lang="en-US" altLang="en-US"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rPr>
              <a:t>● </a:t>
            </a:r>
            <a:r>
              <a:rPr lang="en-US" altLang="en-US" b="1">
                <a:solidFill>
                  <a:schemeClr val="bg1"/>
                </a:solidFill>
                <a:latin typeface="Cambria" panose="02040503050406030204" pitchFamily="18" charset="0"/>
                <a:cs typeface="Arial" panose="020B0604020202020204" pitchFamily="34" charset="0"/>
              </a:rPr>
              <a:t>Court Agrees MAJ Commichau Ordered an Excessive Reprisal, Not Murder because They were Jews</a:t>
            </a:r>
          </a:p>
          <a:p>
            <a:pPr eaLnBrk="1" hangingPunct="1">
              <a:spcBef>
                <a:spcPct val="0"/>
              </a:spcBef>
              <a:buClrTx/>
              <a:buFontTx/>
              <a:buNone/>
            </a:pPr>
            <a:endParaRPr lang="en-US" altLang="en-US"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Arial" panose="020B0604020202020204" pitchFamily="34" charset="0"/>
              </a:rPr>
              <a:t>Complete Annihilation of Group Was Not Required by Military Necessity; so this was Only Manslaughter </a:t>
            </a:r>
          </a:p>
        </p:txBody>
      </p:sp>
      <p:sp>
        <p:nvSpPr>
          <p:cNvPr id="47109" name="TextBox 4"/>
          <p:cNvSpPr txBox="1">
            <a:spLocks noChangeArrowheads="1"/>
          </p:cNvSpPr>
          <p:nvPr/>
        </p:nvSpPr>
        <p:spPr bwMode="auto">
          <a:xfrm>
            <a:off x="4648200" y="5019675"/>
            <a:ext cx="4276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2000" b="1">
                <a:solidFill>
                  <a:schemeClr val="bg1"/>
                </a:solidFill>
                <a:latin typeface="Cambria" panose="02040503050406030204" pitchFamily="18" charset="0"/>
                <a:cs typeface="Arial" panose="020B0604020202020204" pitchFamily="34" charset="0"/>
              </a:rPr>
              <a:t>Nöll &amp; Zimber in Darmstadt Court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bwMode="auto">
          <a:xfrm>
            <a:off x="0" y="152400"/>
            <a:ext cx="9144000" cy="695325"/>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Orders are Orders – Or Are They?</a:t>
            </a:r>
          </a:p>
        </p:txBody>
      </p:sp>
      <p:sp>
        <p:nvSpPr>
          <p:cNvPr id="49155" name="TextBox 4"/>
          <p:cNvSpPr txBox="1">
            <a:spLocks noChangeArrowheads="1"/>
          </p:cNvSpPr>
          <p:nvPr/>
        </p:nvSpPr>
        <p:spPr bwMode="auto">
          <a:xfrm>
            <a:off x="295275" y="1066800"/>
            <a:ext cx="845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Similar Life Experiences -- Both N</a:t>
            </a:r>
            <a:r>
              <a:rPr lang="az-Cyrl-AZ" altLang="en-US" b="1">
                <a:solidFill>
                  <a:schemeClr val="bg1"/>
                </a:solidFill>
                <a:latin typeface="Cambria" panose="02040503050406030204" pitchFamily="18" charset="0"/>
                <a:cs typeface="Tahoma" panose="020B0604030504040204" pitchFamily="34" charset="0"/>
                <a:sym typeface="Symbol" panose="05050102010706020507" pitchFamily="18" charset="2"/>
              </a:rPr>
              <a:t>ӧ</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ll and Sibille were World War I Veterans, Both Teachers, Both Nazi Party Members, Both had Families</a:t>
            </a:r>
            <a:endParaRPr lang="en-US" altLang="en-US"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Same Level of Unit Command; Same Operational Experiences in this World War</a:t>
            </a: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Different Moral Compasses?  Different Values of Unit Loyalty?</a:t>
            </a:r>
          </a:p>
          <a:p>
            <a:pPr eaLnBrk="1" hangingPunct="1">
              <a:spcBef>
                <a:spcPct val="0"/>
              </a:spcBef>
              <a:buClrTx/>
              <a:buFontTx/>
              <a:buNone/>
            </a:pPr>
            <a:endPar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Different Values of Professionalism?  Did the Mogilev Conference have an impact on their Decision-Making?</a:t>
            </a:r>
            <a:endParaRPr lang="en-US" altLang="en-US"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endParaRPr lang="en-US" altLang="en-US" sz="2000" b="1">
              <a:solidFill>
                <a:schemeClr val="bg1"/>
              </a:solidFill>
              <a:latin typeface="Cambria" panose="02040503050406030204" pitchFamily="18" charset="0"/>
              <a:cs typeface="Arial" panose="020B0604020202020204" pitchFamily="34" charset="0"/>
            </a:endParaRP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What Happened to Sibille after He Refused the Order?</a:t>
            </a:r>
            <a:endParaRPr lang="en-US" altLang="en-US" b="1">
              <a:solidFill>
                <a:schemeClr val="bg1"/>
              </a:solidFill>
              <a:latin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bwMode="auto">
          <a:xfrm>
            <a:off x="76200" y="152400"/>
            <a:ext cx="8896350" cy="604838"/>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Those Who Said “No” -- Why</a:t>
            </a:r>
          </a:p>
        </p:txBody>
      </p:sp>
      <p:graphicFrame>
        <p:nvGraphicFramePr>
          <p:cNvPr id="51203" name="Chart 4"/>
          <p:cNvGraphicFramePr>
            <a:graphicFrameLocks/>
          </p:cNvGraphicFramePr>
          <p:nvPr/>
        </p:nvGraphicFramePr>
        <p:xfrm>
          <a:off x="273050" y="873125"/>
          <a:ext cx="8636000" cy="5791200"/>
        </p:xfrm>
        <a:graphic>
          <a:graphicData uri="http://schemas.openxmlformats.org/presentationml/2006/ole">
            <mc:AlternateContent xmlns:mc="http://schemas.openxmlformats.org/markup-compatibility/2006">
              <mc:Choice xmlns:v="urn:schemas-microsoft-com:vml" Requires="v">
                <p:oleObj spid="_x0000_s51205" r:id="rId5" imgW="8632684" imgH="5791702" progId="Excel.Chart.8">
                  <p:embed/>
                </p:oleObj>
              </mc:Choice>
              <mc:Fallback>
                <p:oleObj r:id="rId5" imgW="8632684" imgH="5791702"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873125"/>
                        <a:ext cx="8636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819400" y="6611938"/>
            <a:ext cx="6153150" cy="246062"/>
          </a:xfrm>
          <a:prstGeom prst="rect">
            <a:avLst/>
          </a:prstGeom>
          <a:noFill/>
        </p:spPr>
        <p:txBody>
          <a:bodyPr>
            <a:spAutoFit/>
          </a:bodyPr>
          <a:lstStyle/>
          <a:p>
            <a:pPr eaLnBrk="1" fontAlgn="auto" hangingPunct="1">
              <a:spcBef>
                <a:spcPts val="0"/>
              </a:spcBef>
              <a:spcAft>
                <a:spcPts val="0"/>
              </a:spcAft>
              <a:defRPr/>
            </a:pPr>
            <a:r>
              <a:rPr lang="en-US" sz="1000" dirty="0">
                <a:solidFill>
                  <a:schemeClr val="bg1"/>
                </a:solidFill>
                <a:latin typeface="Arial Black" pitchFamily="34" charset="0"/>
                <a:cs typeface="+mn-cs"/>
              </a:rPr>
              <a:t>David H. Kitterman, </a:t>
            </a:r>
            <a:r>
              <a:rPr lang="en-US" sz="1000" i="1" dirty="0">
                <a:solidFill>
                  <a:schemeClr val="bg1"/>
                </a:solidFill>
                <a:latin typeface="Arial Black" pitchFamily="34" charset="0"/>
                <a:cs typeface="+mn-cs"/>
              </a:rPr>
              <a:t>Those Who Said “No!”, </a:t>
            </a:r>
            <a:r>
              <a:rPr lang="en-US" sz="1000" dirty="0">
                <a:solidFill>
                  <a:schemeClr val="bg1"/>
                </a:solidFill>
                <a:latin typeface="Arial Black" pitchFamily="34" charset="0"/>
                <a:cs typeface="+mn-cs"/>
              </a:rPr>
              <a:t>11 </a:t>
            </a:r>
            <a:r>
              <a:rPr lang="en-US" sz="1000" cap="small" dirty="0">
                <a:solidFill>
                  <a:schemeClr val="bg1"/>
                </a:solidFill>
                <a:latin typeface="Arial Black" pitchFamily="34" charset="0"/>
                <a:cs typeface="+mn-cs"/>
              </a:rPr>
              <a:t>German Studies Review</a:t>
            </a:r>
            <a:r>
              <a:rPr lang="en-US" sz="1000" dirty="0">
                <a:solidFill>
                  <a:schemeClr val="bg1"/>
                </a:solidFill>
                <a:latin typeface="Arial Black" pitchFamily="34" charset="0"/>
                <a:cs typeface="+mn-cs"/>
              </a:rPr>
              <a:t>, 248-49 (1988)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bwMode="auto">
          <a:xfrm>
            <a:off x="228600" y="152400"/>
            <a:ext cx="8686800" cy="604838"/>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Those Who Did Not Say “No”</a:t>
            </a:r>
          </a:p>
        </p:txBody>
      </p:sp>
      <p:pic>
        <p:nvPicPr>
          <p:cNvPr id="53251" name="Picture 2" descr="Felix Rö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2095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862013"/>
            <a:ext cx="6191250" cy="5133975"/>
          </a:xfrm>
          <a:prstGeom prst="rect">
            <a:avLst/>
          </a:prstGeom>
          <a:noFill/>
          <a:ln w="571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TextBox 2"/>
          <p:cNvSpPr txBox="1">
            <a:spLocks noChangeArrowheads="1"/>
          </p:cNvSpPr>
          <p:nvPr/>
        </p:nvSpPr>
        <p:spPr bwMode="auto">
          <a:xfrm>
            <a:off x="1476375" y="6029325"/>
            <a:ext cx="619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2000" b="1">
                <a:solidFill>
                  <a:schemeClr val="bg1"/>
                </a:solidFill>
                <a:latin typeface="Cambria" panose="02040503050406030204" pitchFamily="18" charset="0"/>
                <a:cs typeface="Arial" panose="020B0604020202020204" pitchFamily="34" charset="0"/>
              </a:rPr>
              <a:t>A POW room at the Joint Interrogation Center at Fort Hunt, VA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685800" y="66675"/>
            <a:ext cx="7770813" cy="847725"/>
          </a:xfrm>
        </p:spPr>
        <p:txBody>
          <a:bodyPr wrap="square" numCol="1" compatLnSpc="1">
            <a:prstTxWarp prst="textNoShape">
              <a:avLst/>
            </a:prstTxWarp>
          </a:bodyPr>
          <a:lstStyle/>
          <a:p>
            <a:r>
              <a:rPr lang="en-US" altLang="en-US" smtClean="0">
                <a:solidFill>
                  <a:schemeClr val="tx1"/>
                </a:solidFill>
                <a:effectLst/>
                <a:latin typeface="Cambria" panose="02040503050406030204" pitchFamily="18" charset="0"/>
                <a:cs typeface="Calibri" panose="020F0502020204030204" pitchFamily="34" charset="0"/>
              </a:rPr>
              <a:t>ROTC Cadets</a:t>
            </a:r>
          </a:p>
        </p:txBody>
      </p:sp>
      <p:pic>
        <p:nvPicPr>
          <p:cNvPr id="55299" name="Picture 3" descr="C:\Users\JMPresco\AppData\Local\Microsoft\Windows\Temporary Internet Files\Content.Outlook\MD5A1BBW\P1010063.JPG"/>
          <p:cNvPicPr>
            <a:picLocks noChangeAspect="1" noChangeArrowheads="1"/>
          </p:cNvPicPr>
          <p:nvPr/>
        </p:nvPicPr>
        <p:blipFill>
          <a:blip r:embed="rId2">
            <a:extLst>
              <a:ext uri="{28A0092B-C50C-407E-A947-70E740481C1C}">
                <a14:useLocalDpi xmlns:a14="http://schemas.microsoft.com/office/drawing/2010/main" val="0"/>
              </a:ext>
            </a:extLst>
          </a:blip>
          <a:srcRect t="20926"/>
          <a:stretch>
            <a:fillRect/>
          </a:stretch>
        </p:blipFill>
        <p:spPr bwMode="auto">
          <a:xfrm>
            <a:off x="381000" y="990600"/>
            <a:ext cx="8305800" cy="5143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0" name="TextBox 2"/>
          <p:cNvSpPr txBox="1">
            <a:spLocks noChangeArrowheads="1"/>
          </p:cNvSpPr>
          <p:nvPr/>
        </p:nvSpPr>
        <p:spPr bwMode="auto">
          <a:xfrm>
            <a:off x="2476500" y="617855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sz="3200" b="1">
                <a:solidFill>
                  <a:schemeClr val="tx1"/>
                </a:solidFill>
                <a:latin typeface="Cambria" panose="02040503050406030204" pitchFamily="18" charset="0"/>
                <a:cs typeface="Arial" panose="020B0604020202020204" pitchFamily="34" charset="0"/>
              </a:rPr>
              <a:t>Norwich University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bwMode="auto">
          <a:xfrm>
            <a:off x="0" y="28575"/>
            <a:ext cx="9144000" cy="695325"/>
          </a:xfrm>
        </p:spPr>
        <p:txBody>
          <a:bodyPr wrap="square" numCol="1" compatLnSpc="1">
            <a:prstTxWarp prst="textNoShape">
              <a:avLst/>
            </a:prstTxWarp>
          </a:bodyPr>
          <a:lstStyle/>
          <a:p>
            <a:pPr eaLnBrk="1" hangingPunct="1"/>
            <a:r>
              <a:rPr lang="en-US" altLang="en-US" sz="4000" b="1" smtClean="0">
                <a:solidFill>
                  <a:schemeClr val="bg1"/>
                </a:solidFill>
                <a:effectLst/>
                <a:latin typeface="Cambria" panose="02040503050406030204" pitchFamily="18" charset="0"/>
                <a:cs typeface="Calibri" panose="020F0502020204030204" pitchFamily="34" charset="0"/>
              </a:rPr>
              <a:t>Scenario</a:t>
            </a:r>
          </a:p>
        </p:txBody>
      </p:sp>
      <p:sp>
        <p:nvSpPr>
          <p:cNvPr id="56323" name="TextBox 4"/>
          <p:cNvSpPr txBox="1">
            <a:spLocks noChangeArrowheads="1"/>
          </p:cNvSpPr>
          <p:nvPr/>
        </p:nvSpPr>
        <p:spPr bwMode="auto">
          <a:xfrm>
            <a:off x="295275" y="742950"/>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Assume 1</a:t>
            </a:r>
            <a:r>
              <a:rPr lang="en-US" altLang="en-US" b="1" baseline="30000">
                <a:solidFill>
                  <a:schemeClr val="bg1"/>
                </a:solidFill>
                <a:latin typeface="Cambria" panose="02040503050406030204" pitchFamily="18" charset="0"/>
                <a:cs typeface="Tahoma" panose="020B0604030504040204" pitchFamily="34" charset="0"/>
                <a:sym typeface="Symbol" panose="05050102010706020507" pitchFamily="18" charset="2"/>
              </a:rPr>
              <a:t>st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BN was part of your BDE.  Any Criminal Matters are already being handled.</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Your BDE CDR has appointed you as an AR 15-6 investigating officer to look into what happened with 1</a:t>
            </a:r>
            <a:r>
              <a:rPr lang="en-US" altLang="en-US" b="1" baseline="30000">
                <a:solidFill>
                  <a:schemeClr val="bg1"/>
                </a:solidFill>
                <a:latin typeface="Cambria" panose="02040503050406030204" pitchFamily="18" charset="0"/>
                <a:cs typeface="Tahoma" panose="020B0604030504040204" pitchFamily="34" charset="0"/>
                <a:sym typeface="Symbol" panose="05050102010706020507" pitchFamily="18" charset="2"/>
              </a:rPr>
              <a:t>st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BN and see if there are any Lessons to be Learned for Training Purposes.   </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Specifically, BDE CDR wants to know:</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ea typeface="Tahoma" panose="020B0604030504040204" pitchFamily="34" charset="0"/>
                <a:cs typeface="Arial" panose="020B0604020202020204" pitchFamily="34" charset="0"/>
                <a:sym typeface="Symbol" panose="05050102010706020507" pitchFamily="18" charset="2"/>
              </a:rPr>
              <a: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Which Facts do you Find Relevant to the Killings of the Civilians?  </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What Standards were applied then, and what Standards should have been applied now by the 1</a:t>
            </a:r>
            <a:r>
              <a:rPr lang="en-US" altLang="en-US" b="1" baseline="30000">
                <a:solidFill>
                  <a:schemeClr val="bg1"/>
                </a:solidFill>
                <a:latin typeface="Cambria" panose="02040503050406030204" pitchFamily="18" charset="0"/>
                <a:cs typeface="Tahoma" panose="020B0604030504040204" pitchFamily="34" charset="0"/>
                <a:sym typeface="Symbol" panose="05050102010706020507" pitchFamily="18" charset="2"/>
              </a:rPr>
              <a:t>st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BN CDRs?</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  </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What Conclusions do you draw from Applying the Standards to the Relevant Facts?</a:t>
            </a:r>
          </a:p>
          <a:p>
            <a:pPr eaLnBrk="1" hangingPunct="1">
              <a:spcBef>
                <a:spcPct val="0"/>
              </a:spcBef>
              <a:buClrTx/>
              <a:buFontTx/>
              <a:buNone/>
            </a:pP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a:t>
            </a:r>
            <a:r>
              <a:rPr lang="en-US" altLang="en-US" b="1">
                <a:solidFill>
                  <a:schemeClr val="bg1"/>
                </a:solidFill>
                <a:latin typeface="Arial" panose="020B0604020202020204" pitchFamily="34" charset="0"/>
                <a:cs typeface="Tahoma" panose="020B0604030504040204" pitchFamily="34" charset="0"/>
                <a:sym typeface="Symbol" panose="05050102010706020507" pitchFamily="18" charset="2"/>
              </a:rPr>
              <a:t>►</a:t>
            </a:r>
            <a:r>
              <a:rPr lang="en-US" altLang="en-US" b="1">
                <a:solidFill>
                  <a:schemeClr val="bg1"/>
                </a:solidFill>
                <a:latin typeface="Cambria" panose="02040503050406030204" pitchFamily="18" charset="0"/>
                <a:cs typeface="Tahoma" panose="020B0604030504040204" pitchFamily="34" charset="0"/>
                <a:sym typeface="Symbol" panose="05050102010706020507" pitchFamily="18" charset="2"/>
              </a:rPr>
              <a:t>  What are your Recommendations?  </a:t>
            </a:r>
            <a:endParaRPr lang="en-US" altLang="en-US" b="1">
              <a:solidFill>
                <a:schemeClr val="bg1"/>
              </a:solidFill>
              <a:latin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l="12054" t="8797" r="8928"/>
          <a:stretch>
            <a:fillRect/>
          </a:stretch>
        </p:blipFill>
        <p:spPr bwMode="auto">
          <a:xfrm>
            <a:off x="228600" y="923925"/>
            <a:ext cx="8763000" cy="56292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extBox 1"/>
          <p:cNvSpPr txBox="1">
            <a:spLocks noChangeArrowheads="1"/>
          </p:cNvSpPr>
          <p:nvPr/>
        </p:nvSpPr>
        <p:spPr bwMode="auto">
          <a:xfrm>
            <a:off x="762000" y="2286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8E887C"/>
              </a:buClr>
              <a:buFont typeface="Wingdings" panose="05000000000000000000" pitchFamily="2" charset="2"/>
              <a:buChar char="§"/>
              <a:defRPr sz="2400">
                <a:solidFill>
                  <a:srgbClr val="FCE050"/>
                </a:solidFill>
                <a:latin typeface="Calibri" panose="020F0502020204030204" pitchFamily="34" charset="0"/>
                <a:ea typeface="Calibri" panose="020F0502020204030204" pitchFamily="34" charset="0"/>
                <a:cs typeface="Calibri" panose="020F0502020204030204" pitchFamily="34" charset="0"/>
              </a:defRPr>
            </a:lvl1pPr>
            <a:lvl2pPr marL="742950" indent="-285750">
              <a:spcBef>
                <a:spcPts val="600"/>
              </a:spcBef>
              <a:buClr>
                <a:srgbClr val="47443E"/>
              </a:buClr>
              <a:buFont typeface="Arial" panose="020B0604020202020204" pitchFamily="34" charset="0"/>
              <a:buChar char="•"/>
              <a:defRPr sz="2200">
                <a:solidFill>
                  <a:srgbClr val="FCE050"/>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ts val="600"/>
              </a:spcBef>
              <a:buClr>
                <a:srgbClr val="8E887C"/>
              </a:buClr>
              <a:buFont typeface="Lucida Grande"/>
              <a:buChar char="-"/>
              <a:defRPr sz="2000">
                <a:solidFill>
                  <a:srgbClr val="FCE050"/>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ts val="600"/>
              </a:spcBef>
              <a:buClr>
                <a:srgbClr val="47443E"/>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ts val="600"/>
              </a:spcBef>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ts val="600"/>
              </a:spcBef>
              <a:spcAft>
                <a:spcPct val="0"/>
              </a:spcAft>
              <a:buClr>
                <a:srgbClr val="8E887C"/>
              </a:buClr>
              <a:buFont typeface="Wingdings" panose="05000000000000000000" pitchFamily="2" charset="2"/>
              <a:buChar char=""/>
              <a:defRPr>
                <a:solidFill>
                  <a:srgbClr val="FCE050"/>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ClrTx/>
              <a:buFontTx/>
              <a:buNone/>
            </a:pPr>
            <a:r>
              <a:rPr lang="en-US" altLang="en-US" b="1">
                <a:solidFill>
                  <a:schemeClr val="tx1"/>
                </a:solidFill>
                <a:latin typeface="Calisto MT" panose="02040603050505030304" pitchFamily="18" charset="0"/>
                <a:cs typeface="Arial" panose="020B0604020202020204" pitchFamily="34" charset="0"/>
              </a:rPr>
              <a:t>Ordinary Soldiers combined with SHARP Training</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ppt/theme/themeOverride2.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ppt/theme/themeOverride3.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docProps/app.xml><?xml version="1.0" encoding="utf-8"?>
<Properties xmlns="http://schemas.openxmlformats.org/officeDocument/2006/extended-properties" xmlns:vt="http://schemas.openxmlformats.org/officeDocument/2006/docPropsVTypes">
  <Template>Folio.thmx</Template>
  <TotalTime>29418</TotalTime>
  <Words>1490</Words>
  <Application>Microsoft Office PowerPoint</Application>
  <PresentationFormat>On-screen Show (4:3)</PresentationFormat>
  <Paragraphs>91</Paragraphs>
  <Slides>14</Slides>
  <Notes>9</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8" baseType="lpstr">
      <vt:lpstr>Calisto MT</vt:lpstr>
      <vt:lpstr>Arial</vt:lpstr>
      <vt:lpstr>Calibri</vt:lpstr>
      <vt:lpstr>Wingdings</vt:lpstr>
      <vt:lpstr>Lucida Grande</vt:lpstr>
      <vt:lpstr>Cambria</vt:lpstr>
      <vt:lpstr>Arial Black</vt:lpstr>
      <vt:lpstr>Tahoma</vt:lpstr>
      <vt:lpstr>Symbol</vt:lpstr>
      <vt:lpstr>Folio</vt:lpstr>
      <vt:lpstr>1_Folio</vt:lpstr>
      <vt:lpstr>2_Folio</vt:lpstr>
      <vt:lpstr>3_Folio</vt:lpstr>
      <vt:lpstr>Microsoft Excel Chart</vt:lpstr>
      <vt:lpstr>PowerPoint Presentation</vt:lpstr>
      <vt:lpstr>Escalation</vt:lpstr>
      <vt:lpstr>People v. Nöll &amp; Zimber (1956)</vt:lpstr>
      <vt:lpstr>Orders are Orders – Or Are They?</vt:lpstr>
      <vt:lpstr>Those Who Said “No” -- Why</vt:lpstr>
      <vt:lpstr>Those Who Did Not Say “No”</vt:lpstr>
      <vt:lpstr>ROTC Cadets</vt:lpstr>
      <vt:lpstr>Scenario</vt:lpstr>
      <vt:lpstr>PowerPoint Presentation</vt:lpstr>
      <vt:lpstr>International Officers -- DIILS</vt:lpstr>
      <vt:lpstr>Scenario</vt:lpstr>
      <vt:lpstr>Virginia Bar</vt:lpstr>
      <vt:lpstr>Scenario</vt:lpstr>
      <vt:lpstr>Ordinary Soldiers</vt:lpstr>
    </vt:vector>
  </TitlesOfParts>
  <Company>University of North Carolina-Chapel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Wehrmacht and the Holocaust</dc:title>
  <dc:creator>Waitman Beorn</dc:creator>
  <cp:lastModifiedBy>US Army user</cp:lastModifiedBy>
  <cp:revision>415</cp:revision>
  <cp:lastPrinted>2013-01-21T22:16:11Z</cp:lastPrinted>
  <dcterms:created xsi:type="dcterms:W3CDTF">2012-04-02T22:17:45Z</dcterms:created>
  <dcterms:modified xsi:type="dcterms:W3CDTF">2016-09-30T16:53:27Z</dcterms:modified>
</cp:coreProperties>
</file>