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Override2.xml" ContentType="application/vnd.openxmlformats-officedocument.themeOverrid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theme/themeOverride3.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 id="2147483697" r:id="rId2"/>
    <p:sldMasterId id="2147483919" r:id="rId3"/>
  </p:sldMasterIdLst>
  <p:notesMasterIdLst>
    <p:notesMasterId r:id="rId19"/>
  </p:notesMasterIdLst>
  <p:sldIdLst>
    <p:sldId id="374" r:id="rId4"/>
    <p:sldId id="376" r:id="rId5"/>
    <p:sldId id="373" r:id="rId6"/>
    <p:sldId id="375" r:id="rId7"/>
    <p:sldId id="378" r:id="rId8"/>
    <p:sldId id="377" r:id="rId9"/>
    <p:sldId id="383" r:id="rId10"/>
    <p:sldId id="356" r:id="rId11"/>
    <p:sldId id="364" r:id="rId12"/>
    <p:sldId id="357" r:id="rId13"/>
    <p:sldId id="343" r:id="rId14"/>
    <p:sldId id="366" r:id="rId15"/>
    <p:sldId id="365" r:id="rId16"/>
    <p:sldId id="367" r:id="rId17"/>
    <p:sldId id="346" r:id="rId18"/>
  </p:sldIdLst>
  <p:sldSz cx="9144000" cy="6858000" type="screen4x3"/>
  <p:notesSz cx="9144000" cy="6858000"/>
  <p:defaultTextStyle>
    <a:defPPr>
      <a:defRPr lang="en-US"/>
    </a:defPPr>
    <a:lvl1pPr algn="l" defTabSz="457200" rtl="0" eaLnBrk="0" fontAlgn="base" hangingPunct="0">
      <a:spcBef>
        <a:spcPct val="0"/>
      </a:spcBef>
      <a:spcAft>
        <a:spcPct val="0"/>
      </a:spcAft>
      <a:defRPr kern="1200">
        <a:solidFill>
          <a:schemeClr val="tx1"/>
        </a:solidFill>
        <a:latin typeface="Calisto MT" panose="02040603050505030304" pitchFamily="18"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Calisto MT" panose="02040603050505030304" pitchFamily="18"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Calisto MT" panose="02040603050505030304" pitchFamily="18"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Calisto MT" panose="02040603050505030304" pitchFamily="18"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Calisto MT" panose="02040603050505030304"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Calisto MT" panose="02040603050505030304"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Calisto MT" panose="02040603050505030304"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Calisto MT" panose="02040603050505030304"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Calisto MT" panose="0204060305050503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E050"/>
    <a:srgbClr val="BF36D9"/>
    <a:srgbClr val="22E31F"/>
    <a:srgbClr val="FA2528"/>
    <a:srgbClr val="FCEB97"/>
    <a:srgbClr val="870611"/>
    <a:srgbClr val="D890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295" autoAdjust="0"/>
    <p:restoredTop sz="94356" autoAdjust="0"/>
  </p:normalViewPr>
  <p:slideViewPr>
    <p:cSldViewPr snapToObjects="1">
      <p:cViewPr varScale="1">
        <p:scale>
          <a:sx n="123" d="100"/>
          <a:sy n="123" d="100"/>
        </p:scale>
        <p:origin x="1536"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Objects="1">
      <p:cViewPr varScale="1">
        <p:scale>
          <a:sx n="82" d="100"/>
          <a:sy n="82" d="100"/>
        </p:scale>
        <p:origin x="-2016" y="-90"/>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oleObject" Target="Macintosh%20HD:Users:Waitman:Academics:Current%20Projects:Calgary%20Paper:Conference%20Participants%20Analysis.xls" TargetMode="External"/><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pieChart>
        <c:varyColors val="1"/>
        <c:ser>
          <c:idx val="0"/>
          <c:order val="0"/>
          <c:dPt>
            <c:idx val="0"/>
            <c:bubble3D val="0"/>
            <c:spPr>
              <a:solidFill>
                <a:srgbClr val="008000"/>
              </a:solidFill>
            </c:spPr>
          </c:dPt>
          <c:dPt>
            <c:idx val="1"/>
            <c:bubble3D val="0"/>
            <c:spPr>
              <a:solidFill>
                <a:srgbClr val="FF0000"/>
              </a:solidFill>
            </c:spPr>
          </c:dPt>
          <c:dPt>
            <c:idx val="2"/>
            <c:bubble3D val="0"/>
            <c:spPr>
              <a:solidFill>
                <a:srgbClr val="000090"/>
              </a:solidFill>
            </c:spPr>
          </c:dPt>
          <c:dLbls>
            <c:spPr>
              <a:noFill/>
              <a:ln>
                <a:noFill/>
              </a:ln>
              <a:effectLst/>
            </c:spPr>
            <c:txPr>
              <a:bodyPr/>
              <a:lstStyle/>
              <a:p>
                <a:pPr>
                  <a:defRPr sz="1600" b="1"/>
                </a:pPr>
                <a:endParaRPr lang="en-US"/>
              </a:p>
            </c:txPr>
            <c:showLegendKey val="0"/>
            <c:showVal val="0"/>
            <c:showCatName val="0"/>
            <c:showSerName val="0"/>
            <c:showPercent val="1"/>
            <c:showBubbleSize val="0"/>
            <c:showLeaderLines val="0"/>
            <c:extLst>
              <c:ext xmlns:c15="http://schemas.microsoft.com/office/drawing/2012/chart" uri="{CE6537A1-D6FC-4f65-9D91-7224C49458BB}"/>
            </c:extLst>
          </c:dLbls>
          <c:cat>
            <c:strRef>
              <c:f>Rank!$N$27:$N$29</c:f>
              <c:strCache>
                <c:ptCount val="3"/>
                <c:pt idx="0">
                  <c:v>Wehrmacht</c:v>
                </c:pt>
                <c:pt idx="1">
                  <c:v>SS/ Police</c:v>
                </c:pt>
                <c:pt idx="2">
                  <c:v>Other</c:v>
                </c:pt>
              </c:strCache>
            </c:strRef>
          </c:cat>
          <c:val>
            <c:numRef>
              <c:f>Rank!$O$27:$O$29</c:f>
              <c:numCache>
                <c:formatCode>General</c:formatCode>
                <c:ptCount val="3"/>
                <c:pt idx="0">
                  <c:v>50</c:v>
                </c:pt>
                <c:pt idx="1">
                  <c:v>10</c:v>
                </c:pt>
                <c:pt idx="2">
                  <c:v>1</c:v>
                </c:pt>
              </c:numCache>
            </c:numRef>
          </c:val>
        </c:ser>
        <c:dLbls>
          <c:showLegendKey val="0"/>
          <c:showVal val="0"/>
          <c:showCatName val="0"/>
          <c:showSerName val="0"/>
          <c:showPercent val="1"/>
          <c:showBubbleSize val="0"/>
          <c:showLeaderLines val="0"/>
        </c:dLbls>
        <c:firstSliceAng val="0"/>
      </c:pieChart>
      <c:spPr>
        <a:solidFill>
          <a:srgbClr val="FFFFFF"/>
        </a:solidFill>
      </c:spPr>
    </c:plotArea>
    <c:legend>
      <c:legendPos val="r"/>
      <c:legendEntry>
        <c:idx val="0"/>
        <c:txPr>
          <a:bodyPr/>
          <a:lstStyle/>
          <a:p>
            <a:pPr>
              <a:defRPr b="1"/>
            </a:pPr>
            <a:endParaRPr lang="en-US"/>
          </a:p>
        </c:txPr>
      </c:legendEntry>
      <c:legendEntry>
        <c:idx val="1"/>
        <c:txPr>
          <a:bodyPr/>
          <a:lstStyle/>
          <a:p>
            <a:pPr>
              <a:defRPr b="1"/>
            </a:pPr>
            <a:endParaRPr lang="en-US"/>
          </a:p>
        </c:txPr>
      </c:legendEntry>
      <c:legendEntry>
        <c:idx val="2"/>
        <c:txPr>
          <a:bodyPr/>
          <a:lstStyle/>
          <a:p>
            <a:pPr>
              <a:defRPr b="1"/>
            </a:pPr>
            <a:endParaRPr lang="en-US"/>
          </a:p>
        </c:txPr>
      </c:legendEntry>
      <c:layout>
        <c:manualLayout>
          <c:xMode val="edge"/>
          <c:yMode val="edge"/>
          <c:x val="0.64414545565525239"/>
          <c:y val="0.36695173203054376"/>
          <c:w val="0.35197857535249955"/>
          <c:h val="0.26609653593891253"/>
        </c:manualLayout>
      </c:layout>
      <c:overlay val="0"/>
    </c:legend>
    <c:plotVisOnly val="1"/>
    <c:dispBlanksAs val="gap"/>
    <c:showDLblsOverMax val="0"/>
  </c:chart>
  <c:spPr>
    <a:solidFill>
      <a:srgbClr val="FFFFFF"/>
    </a:solidFill>
  </c:sp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384EEE41-434A-400F-8146-439FF7C55166}" type="datetimeFigureOut">
              <a:rPr lang="en-US"/>
              <a:pPr>
                <a:defRPr/>
              </a:pPr>
              <a:t>9/30/2016</a:t>
            </a:fld>
            <a:endParaRPr lang="en-US" dirty="0"/>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4D493738-FAD6-4976-9ECD-35054C7BF1CD}" type="slidenum">
              <a:rPr lang="en-US" altLang="en-US"/>
              <a:pPr>
                <a:defRPr/>
              </a:pPr>
              <a:t>‹#›</a:t>
            </a:fld>
            <a:endParaRPr lang="en-US" altLang="en-US"/>
          </a:p>
        </p:txBody>
      </p:sp>
    </p:spTree>
    <p:extLst>
      <p:ext uri="{BB962C8B-B14F-4D97-AF65-F5344CB8AC3E}">
        <p14:creationId xmlns:p14="http://schemas.microsoft.com/office/powerpoint/2010/main" val="2779922545"/>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FB359B1-F327-4A02-A630-34DC524C265D}" type="slidenum">
              <a:rPr lang="en-US" altLang="en-US" smtClean="0">
                <a:latin typeface="Arial" panose="020B0604020202020204" pitchFamily="34" charset="0"/>
              </a:rPr>
              <a:pPr>
                <a:spcBef>
                  <a:spcPct val="0"/>
                </a:spcBef>
              </a:pPr>
              <a:t>1</a:t>
            </a:fld>
            <a:endParaRPr lang="en-US" altLang="en-US" smtClean="0">
              <a:latin typeface="Arial" panose="020B0604020202020204" pitchFamily="34" charset="0"/>
            </a:endParaRPr>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7384306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On or about 7 October, the 1</a:t>
            </a:r>
            <a:r>
              <a:rPr lang="en-US" altLang="en-US" baseline="30000" smtClean="0"/>
              <a:t>st</a:t>
            </a:r>
            <a:r>
              <a:rPr lang="en-US" altLang="en-US" smtClean="0"/>
              <a:t> BN Commander, MAJ Commichau, ordered his company commanders to kill all the Jews in their AOs.  1LT Kuhls, commander of 2</a:t>
            </a:r>
            <a:r>
              <a:rPr lang="en-US" altLang="en-US" baseline="30000" smtClean="0"/>
              <a:t>nd</a:t>
            </a:r>
            <a:r>
              <a:rPr lang="en-US" altLang="en-US" smtClean="0"/>
              <a:t> Company, complied immediately.  Not only was Kuhls an SS member himself, but he was also apparently on e of the two battalion representatives at the Mogilev Conference.  </a:t>
            </a:r>
          </a:p>
          <a:p>
            <a:pPr eaLnBrk="1" hangingPunct="1">
              <a:spcBef>
                <a:spcPct val="0"/>
              </a:spcBef>
            </a:pPr>
            <a:r>
              <a:rPr lang="en-US" altLang="en-US" smtClean="0"/>
              <a:t>MAJ Commichau apparently  telephoned 1LT Sibille  directly.  According to Sibille, Commichau said “as long as the Jews are not eliminated, we will have  any peace from the partisans.  The Jewish action in your area must therefore be completed in the end.”  Sibille deliberated, and the next day informed Commichau that he would not comply, stating that he could not “expect decent German soldiers to dirty their hands with such things.”  Commichau then asked Sibille when he would be hard for once, to which Sibille replied, “in this case, never.”  Commichau repeated his order, and Sibille repeated his refusal.</a:t>
            </a:r>
          </a:p>
          <a:p>
            <a:pPr eaLnBrk="1" hangingPunct="1">
              <a:spcBef>
                <a:spcPct val="0"/>
              </a:spcBef>
            </a:pPr>
            <a:r>
              <a:rPr lang="en-US" altLang="en-US" smtClean="0"/>
              <a:t>Noll also hesitated to carry out the order, but once it was confirmed in writing, he then asked for volunteers to conduct the executions.  Noll then ordered 1SG Zimber to carry out the order.</a:t>
            </a:r>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9C1A76D-3442-4791-9E71-471BB7A8E8AE}" type="slidenum">
              <a:rPr lang="en-US" altLang="en-US" smtClean="0"/>
              <a:pPr>
                <a:spcBef>
                  <a:spcPct val="0"/>
                </a:spcBef>
              </a:pPr>
              <a:t>13</a:t>
            </a:fld>
            <a:endParaRPr lang="en-US" altLang="en-US" smtClean="0"/>
          </a:p>
        </p:txBody>
      </p:sp>
    </p:spTree>
    <p:extLst>
      <p:ext uri="{BB962C8B-B14F-4D97-AF65-F5344CB8AC3E}">
        <p14:creationId xmlns:p14="http://schemas.microsoft.com/office/powerpoint/2010/main" val="21949819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xfrm>
            <a:off x="914400" y="3257550"/>
            <a:ext cx="7315200" cy="325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F61DB03-BCF6-4942-ACC5-DD159B8CCF42}" type="slidenum">
              <a:rPr lang="en-US" altLang="en-US" smtClean="0"/>
              <a:pPr>
                <a:spcBef>
                  <a:spcPct val="0"/>
                </a:spcBef>
              </a:pPr>
              <a:t>14</a:t>
            </a:fld>
            <a:endParaRPr lang="en-US" altLang="en-US" smtClean="0"/>
          </a:p>
        </p:txBody>
      </p:sp>
    </p:spTree>
    <p:extLst>
      <p:ext uri="{BB962C8B-B14F-4D97-AF65-F5344CB8AC3E}">
        <p14:creationId xmlns:p14="http://schemas.microsoft.com/office/powerpoint/2010/main" val="20718124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1SG Zimber assembled a platoon that had just returned from an overnight mission, and explained their task.  The soldiers  were apparently indignant , but it is not clear whether they were objected to the task itself or being double-tasked after their mission.  Zimber told them “we can’t change anything. Orders are orders.”   </a:t>
            </a:r>
          </a:p>
          <a:p>
            <a:pPr eaLnBrk="1" hangingPunct="1">
              <a:spcBef>
                <a:spcPct val="0"/>
              </a:spcBef>
            </a:pPr>
            <a:r>
              <a:rPr lang="en-US" altLang="en-US" smtClean="0"/>
              <a:t>Zimber then divided the soldiers into three details, shooting, guarding, and evacuation and cordon.  Local police collaborators also assisted.  </a:t>
            </a:r>
          </a:p>
          <a:p>
            <a:pPr eaLnBrk="1" hangingPunct="1">
              <a:spcBef>
                <a:spcPct val="0"/>
              </a:spcBef>
            </a:pPr>
            <a:r>
              <a:rPr lang="en-US" altLang="en-US" smtClean="0"/>
              <a:t>The evacuation detail began rounding up the Jews in the village, and taking them to a small square where they were temporarily guarded by the second detail.  </a:t>
            </a:r>
          </a:p>
          <a:p>
            <a:pPr eaLnBrk="1" hangingPunct="1">
              <a:spcBef>
                <a:spcPct val="0"/>
              </a:spcBef>
            </a:pPr>
            <a:r>
              <a:rPr lang="en-US" altLang="en-US" smtClean="0"/>
              <a:t>The shooting detail was located at a site only 200 meters from the village, so the collected civilians could hear the shoots and screams. </a:t>
            </a:r>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B46B85F-E733-4B58-B646-F73CEF3B03DB}" type="slidenum">
              <a:rPr lang="en-US" altLang="en-US" smtClean="0"/>
              <a:pPr>
                <a:spcBef>
                  <a:spcPct val="0"/>
                </a:spcBef>
              </a:pPr>
              <a:t>15</a:t>
            </a:fld>
            <a:endParaRPr lang="en-US" altLang="en-US" smtClean="0"/>
          </a:p>
        </p:txBody>
      </p:sp>
    </p:spTree>
    <p:extLst>
      <p:ext uri="{BB962C8B-B14F-4D97-AF65-F5344CB8AC3E}">
        <p14:creationId xmlns:p14="http://schemas.microsoft.com/office/powerpoint/2010/main" val="2663857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F243E8C-DC28-431D-8D4A-46F5B0214013}" type="slidenum">
              <a:rPr lang="en-US" altLang="en-US" smtClean="0"/>
              <a:pPr>
                <a:spcBef>
                  <a:spcPct val="0"/>
                </a:spcBef>
              </a:pPr>
              <a:t>3</a:t>
            </a:fld>
            <a:endParaRPr lang="en-US" altLang="en-US" smtClean="0"/>
          </a:p>
        </p:txBody>
      </p:sp>
    </p:spTree>
    <p:extLst>
      <p:ext uri="{BB962C8B-B14F-4D97-AF65-F5344CB8AC3E}">
        <p14:creationId xmlns:p14="http://schemas.microsoft.com/office/powerpoint/2010/main" val="482790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What do we know about these soldiers?  The division itself had originally been a static, fortress division.  This meant that its equipment and its training were not as good as frontline units.  Mobilized in 1940 at Jena, its first deployment was an occupation force in the Loire Valley after France surrendered.  This deployment appears to have been fairly uneventful.  </a:t>
            </a:r>
          </a:p>
          <a:p>
            <a:pPr eaLnBrk="1" hangingPunct="1">
              <a:spcBef>
                <a:spcPct val="0"/>
              </a:spcBef>
            </a:pPr>
            <a:r>
              <a:rPr lang="en-US" altLang="en-US" smtClean="0"/>
              <a:t>By the late summer of 1941, however, it was moving into the Army Group Center (Rear) AO to take up security duties.</a:t>
            </a:r>
          </a:p>
          <a:p>
            <a:pPr eaLnBrk="1" hangingPunct="1">
              <a:spcBef>
                <a:spcPct val="0"/>
              </a:spcBef>
            </a:pPr>
            <a:r>
              <a:rPr lang="en-US" altLang="en-US" smtClean="0"/>
              <a:t>As it took up its position, it experienced very little enemy contact.  There were, however, bypassed Soviet units and troops roaming the swamps and forests, so there was some threat of enemy action.  </a:t>
            </a:r>
          </a:p>
          <a:p>
            <a:pPr eaLnBrk="1" hangingPunct="1">
              <a:spcBef>
                <a:spcPct val="0"/>
              </a:spcBef>
            </a:pPr>
            <a:r>
              <a:rPr lang="en-US" altLang="en-US" smtClean="0"/>
              <a:t>The age demographics of the 691</a:t>
            </a:r>
            <a:r>
              <a:rPr lang="en-US" altLang="en-US" baseline="30000" smtClean="0"/>
              <a:t>st</a:t>
            </a:r>
            <a:r>
              <a:rPr lang="en-US" altLang="en-US" smtClean="0"/>
              <a:t> RGT were very interesting.  It was a very mature unit.  Despite the fact that it had only one colonel  and several lieutenant colonels, so fairly senior ranks, the average age of its officers was almost 40 years old.  The average soldier was almost 30 years old.  </a:t>
            </a:r>
          </a:p>
          <a:p>
            <a:pPr eaLnBrk="1" hangingPunct="1">
              <a:spcBef>
                <a:spcPct val="0"/>
              </a:spcBef>
            </a:pPr>
            <a:r>
              <a:rPr lang="en-US" altLang="en-US" smtClean="0"/>
              <a:t>This was not a front line unit.  Although reliable statistics are difficult to come by, it would appear that the average soldier in the unit was between 4 and 6 years older than a typical front line soldier at this point in the war.  </a:t>
            </a: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A79C779-B76F-4907-AD42-F73E34CBEC6F}" type="slidenum">
              <a:rPr lang="en-US" altLang="en-US" smtClean="0"/>
              <a:pPr>
                <a:spcBef>
                  <a:spcPct val="0"/>
                </a:spcBef>
              </a:pPr>
              <a:t>5</a:t>
            </a:fld>
            <a:endParaRPr lang="en-US" altLang="en-US" smtClean="0"/>
          </a:p>
        </p:txBody>
      </p:sp>
    </p:spTree>
    <p:extLst>
      <p:ext uri="{BB962C8B-B14F-4D97-AF65-F5344CB8AC3E}">
        <p14:creationId xmlns:p14="http://schemas.microsoft.com/office/powerpoint/2010/main" val="32974614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4B5CC30-5263-4BD6-8B3D-C4C3558031EA}" type="slidenum">
              <a:rPr lang="uk-UA" altLang="en-US" smtClean="0">
                <a:solidFill>
                  <a:srgbClr val="000000"/>
                </a:solidFill>
              </a:rPr>
              <a:pPr>
                <a:spcBef>
                  <a:spcPct val="0"/>
                </a:spcBef>
              </a:pPr>
              <a:t>7</a:t>
            </a:fld>
            <a:endParaRPr lang="uk-UA" altLang="en-US" smtClean="0">
              <a:solidFill>
                <a:srgbClr val="000000"/>
              </a:solidFill>
            </a:endParaRPr>
          </a:p>
        </p:txBody>
      </p:sp>
    </p:spTree>
    <p:extLst>
      <p:ext uri="{BB962C8B-B14F-4D97-AF65-F5344CB8AC3E}">
        <p14:creationId xmlns:p14="http://schemas.microsoft.com/office/powerpoint/2010/main" val="34344076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lnSpcReduction="10000"/>
          </a:bodyPr>
          <a:lstStyle/>
          <a:p>
            <a:pPr eaLnBrk="1" fontAlgn="auto" hangingPunct="1">
              <a:spcBef>
                <a:spcPts val="0"/>
              </a:spcBef>
              <a:spcAft>
                <a:spcPts val="0"/>
              </a:spcAft>
              <a:defRPr/>
            </a:pPr>
            <a:r>
              <a:rPr lang="en-US" dirty="0" smtClean="0"/>
              <a:t>So, is there a process by which a generally disciplined national military force finds itself making civilians protected under international law military targets?  This is exactly what happened in the Soviet Union after the Nazi invasion, through the conflation of the Nazi policy of Jewish extermination with one of the scariest monsters underneath the Wehrmacht’s bed at that time – Partisan warfare.</a:t>
            </a:r>
          </a:p>
          <a:p>
            <a:pPr eaLnBrk="1" fontAlgn="auto" hangingPunct="1">
              <a:spcBef>
                <a:spcPts val="0"/>
              </a:spcBef>
              <a:spcAft>
                <a:spcPts val="0"/>
              </a:spcAft>
              <a:defRPr/>
            </a:pPr>
            <a:r>
              <a:rPr lang="en-US" dirty="0" smtClean="0"/>
              <a:t>Not every Wehrmacht unit or soldier killed protected civilians, most probably did not.  However, many did, and the Wehrmacht as an organization was deeply complicit in the Holocaust, for starters,  through the provision of supplies and support to the Einsatzgruppen.   Raul Hilberg explained this complicity, writing that “the generals eased themselves into this pose of cooperation through the pretense that the Jewish population was a group of Bolshevist diehards, who instigated, encouraged, and abetted the partisan behind German lines.”   </a:t>
            </a:r>
          </a:p>
          <a:p>
            <a:pPr eaLnBrk="1" fontAlgn="auto" hangingPunct="1">
              <a:spcBef>
                <a:spcPts val="0"/>
              </a:spcBef>
              <a:spcAft>
                <a:spcPts val="0"/>
              </a:spcAft>
              <a:defRPr/>
            </a:pPr>
            <a:r>
              <a:rPr lang="en-US" dirty="0" smtClean="0"/>
              <a:t>This picture of a German military policeman at a traffic control point in the summer of 1941 shows the measures that the German military began implementing very early in the Russian campaign.  German vehicles were required to stop and convoy up to be better able to fight off partisan attacks – and although there were sizeable numbers of bypassed Soviet units behind German lines because of the speed of the German advance, at this point in time partisan operations were at a nascent state at best.  </a:t>
            </a:r>
          </a:p>
          <a:p>
            <a:pPr eaLnBrk="1" fontAlgn="auto" hangingPunct="1">
              <a:spcBef>
                <a:spcPts val="0"/>
              </a:spcBef>
              <a:spcAft>
                <a:spcPts val="0"/>
              </a:spcAft>
              <a:defRPr/>
            </a:pPr>
            <a:r>
              <a:rPr lang="en-US" dirty="0" smtClean="0"/>
              <a:t>Germany’s experience with partisans in the Franco-Prussian War, and to a lesser extent in WWI, colored its organization approach to partisan warfare.  Captured partisans were not ordinarily given POW status, and were usually tried by courts-martial.  Those found guilty of being unprivileged combatants were usually executed.  </a:t>
            </a:r>
            <a:endParaRPr lang="en-US" dirty="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24BAC37-68A2-4869-AA7B-50B395EC886D}" type="slidenum">
              <a:rPr lang="en-US" altLang="en-US" smtClean="0"/>
              <a:pPr>
                <a:spcBef>
                  <a:spcPct val="0"/>
                </a:spcBef>
              </a:pPr>
              <a:t>8</a:t>
            </a:fld>
            <a:endParaRPr lang="en-US" altLang="en-US" smtClean="0"/>
          </a:p>
        </p:txBody>
      </p:sp>
    </p:spTree>
    <p:extLst>
      <p:ext uri="{BB962C8B-B14F-4D97-AF65-F5344CB8AC3E}">
        <p14:creationId xmlns:p14="http://schemas.microsoft.com/office/powerpoint/2010/main" val="22442321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914400" y="3257550"/>
            <a:ext cx="7315200" cy="3255963"/>
          </a:xfrm>
        </p:spPr>
        <p:txBody>
          <a:bodyPr>
            <a:normAutofit lnSpcReduction="10000"/>
          </a:bodyPr>
          <a:lstStyle/>
          <a:p>
            <a:pPr eaLnBrk="1" fontAlgn="auto" hangingPunct="1">
              <a:spcBef>
                <a:spcPts val="0"/>
              </a:spcBef>
              <a:spcAft>
                <a:spcPts val="0"/>
              </a:spcAft>
              <a:defRPr/>
            </a:pPr>
            <a:r>
              <a:rPr lang="en-US" dirty="0" smtClean="0"/>
              <a:t>Barbarossa  occasioned a number of implementing orders which sanctioned German brutality against the Soviet peoples and certain particular groups, such as the Commissar Order.  For purposes of the lesson plan, the most important order to consider is the Jurisdiction Order.</a:t>
            </a:r>
          </a:p>
          <a:p>
            <a:pPr eaLnBrk="1" fontAlgn="auto" hangingPunct="1">
              <a:spcBef>
                <a:spcPts val="0"/>
              </a:spcBef>
              <a:spcAft>
                <a:spcPts val="0"/>
              </a:spcAft>
              <a:defRPr/>
            </a:pPr>
            <a:r>
              <a:rPr lang="en-US" dirty="0" smtClean="0"/>
              <a:t>Drafted by the senior military legal official, later convicted at Nuremberg, the Jurisdiction order radically changed the way military justice was to be administered with regard to captured partisans and Wehrmacht soldiers who abused civilians.</a:t>
            </a:r>
          </a:p>
          <a:p>
            <a:pPr eaLnBrk="1" fontAlgn="auto" hangingPunct="1">
              <a:spcBef>
                <a:spcPts val="0"/>
              </a:spcBef>
              <a:spcAft>
                <a:spcPts val="0"/>
              </a:spcAft>
              <a:defRPr/>
            </a:pPr>
            <a:r>
              <a:rPr lang="en-US" dirty="0" smtClean="0"/>
              <a:t>First, partisans were to be annihilated.  </a:t>
            </a:r>
          </a:p>
          <a:p>
            <a:pPr eaLnBrk="1" fontAlgn="auto" hangingPunct="1">
              <a:spcBef>
                <a:spcPts val="0"/>
              </a:spcBef>
              <a:spcAft>
                <a:spcPts val="0"/>
              </a:spcAft>
              <a:defRPr/>
            </a:pPr>
            <a:r>
              <a:rPr lang="en-US" dirty="0" smtClean="0"/>
              <a:t>Second, those who were captured were not entitled to a trial – they were to be brought before even junior officers, one who had no court-martial convening authority, who would determine whether they should be shot.  </a:t>
            </a:r>
          </a:p>
          <a:p>
            <a:pPr eaLnBrk="1" fontAlgn="auto" hangingPunct="1">
              <a:spcBef>
                <a:spcPts val="0"/>
              </a:spcBef>
              <a:spcAft>
                <a:spcPts val="0"/>
              </a:spcAft>
              <a:defRPr/>
            </a:pPr>
            <a:r>
              <a:rPr lang="en-US" dirty="0" smtClean="0"/>
              <a:t>Third, offenses committed against  civilians would not be tried at court-martial unless  it was necessary for maintenance of discipline.  The example given was sexual offenses, which of course tracked Nazi racial theory.  </a:t>
            </a:r>
          </a:p>
          <a:p>
            <a:pPr eaLnBrk="1" fontAlgn="auto" hangingPunct="1">
              <a:spcBef>
                <a:spcPts val="0"/>
              </a:spcBef>
              <a:spcAft>
                <a:spcPts val="0"/>
              </a:spcAft>
              <a:defRPr/>
            </a:pPr>
            <a:r>
              <a:rPr lang="en-US" dirty="0" smtClean="0"/>
              <a:t>Many German generals complained about the order, not so much because of its patent illegality and inhumanity in many cases, but because they feared this would basically give the soldiers a license to engage in criminal acts and cause a whole-scale break-down in discipline.  </a:t>
            </a:r>
          </a:p>
          <a:p>
            <a:pPr eaLnBrk="1" fontAlgn="auto" hangingPunct="1">
              <a:spcBef>
                <a:spcPts val="0"/>
              </a:spcBef>
              <a:spcAft>
                <a:spcPts val="0"/>
              </a:spcAft>
              <a:defRPr/>
            </a:pPr>
            <a:r>
              <a:rPr lang="en-US" dirty="0" smtClean="0"/>
              <a:t>The Army commander therefore issued a supplement to the order which clarified that whether to prosecute was a commander’s decision on the basis of discipline. </a:t>
            </a:r>
          </a:p>
          <a:p>
            <a:pPr eaLnBrk="1" fontAlgn="auto" hangingPunct="1">
              <a:spcBef>
                <a:spcPts val="0"/>
              </a:spcBef>
              <a:spcAft>
                <a:spcPts val="0"/>
              </a:spcAft>
              <a:defRPr/>
            </a:pPr>
            <a:r>
              <a:rPr lang="en-US" dirty="0" smtClean="0"/>
              <a:t>Many were mollified, but some generals refused to transmit within their commands. </a:t>
            </a:r>
          </a:p>
          <a:p>
            <a:pPr eaLnBrk="1" fontAlgn="auto" hangingPunct="1">
              <a:spcBef>
                <a:spcPts val="0"/>
              </a:spcBef>
              <a:spcAft>
                <a:spcPts val="0"/>
              </a:spcAft>
              <a:defRPr/>
            </a:pPr>
            <a:r>
              <a:rPr lang="en-US" dirty="0" smtClean="0"/>
              <a:t>German soldiers were human – how do you turn off the kill switch when murder of civilians becomes the norm? </a:t>
            </a:r>
            <a:endParaRPr lang="en-US" dirty="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00859A9-F904-4798-929A-D517139B6902}" type="slidenum">
              <a:rPr lang="en-US" altLang="en-US" smtClean="0"/>
              <a:pPr>
                <a:spcBef>
                  <a:spcPct val="0"/>
                </a:spcBef>
              </a:pPr>
              <a:t>9</a:t>
            </a:fld>
            <a:endParaRPr lang="en-US" altLang="en-US" smtClean="0"/>
          </a:p>
        </p:txBody>
      </p:sp>
    </p:spTree>
    <p:extLst>
      <p:ext uri="{BB962C8B-B14F-4D97-AF65-F5344CB8AC3E}">
        <p14:creationId xmlns:p14="http://schemas.microsoft.com/office/powerpoint/2010/main" val="27617013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As you know, the German advance through the Soviet Union in the summer of 1941 was rapid.  By mid July German forces were moving through Belarus towards Moscow, and on 26 July they captured the city of Mogilev, which had a large and vibrant Jewish community.</a:t>
            </a:r>
          </a:p>
          <a:p>
            <a:pPr eaLnBrk="1" hangingPunct="1">
              <a:spcBef>
                <a:spcPct val="0"/>
              </a:spcBef>
            </a:pPr>
            <a:r>
              <a:rPr lang="en-US" altLang="en-US" smtClean="0"/>
              <a:t>The front line Wehrmacht units continued East, and Belarus became a rear area, a communications and supply train zone supporting the front.</a:t>
            </a:r>
          </a:p>
          <a:p>
            <a:pPr eaLnBrk="1" hangingPunct="1">
              <a:spcBef>
                <a:spcPct val="0"/>
              </a:spcBef>
            </a:pPr>
            <a:r>
              <a:rPr lang="en-US" altLang="en-US" smtClean="0"/>
              <a:t>Einsatzgruppe B was following in the wake of the front-line Wehrmacht units, and it moved into Mogilev.  Jews in the Mogilev area were forced to register,  pushed into a ghetto, and then exterminated by the SS.  By late September 1941, there were few if any Jews left in Mogilev.  </a:t>
            </a:r>
          </a:p>
          <a:p>
            <a:pPr eaLnBrk="1" hangingPunct="1">
              <a:spcBef>
                <a:spcPct val="0"/>
              </a:spcBef>
            </a:pPr>
            <a:r>
              <a:rPr lang="en-US" altLang="en-US" smtClean="0"/>
              <a:t>The area of operations was then organized as Army Group Center (Rear), commanded by General von Schenkendorff.  The AO was enormous, with unevenly developed infrastructure, and vast areas of swamps and forests.  </a:t>
            </a:r>
          </a:p>
          <a:p>
            <a:pPr eaLnBrk="1" hangingPunct="1">
              <a:spcBef>
                <a:spcPct val="0"/>
              </a:spcBef>
            </a:pPr>
            <a:r>
              <a:rPr lang="en-US" altLang="en-US" smtClean="0"/>
              <a:t>Rear area security units continued to flow into the AO, including the 1</a:t>
            </a:r>
            <a:r>
              <a:rPr lang="en-US" altLang="en-US" baseline="30000" smtClean="0"/>
              <a:t>st</a:t>
            </a:r>
            <a:r>
              <a:rPr lang="en-US" altLang="en-US" smtClean="0"/>
              <a:t> BN, 691</a:t>
            </a:r>
            <a:r>
              <a:rPr lang="en-US" altLang="en-US" baseline="30000" smtClean="0"/>
              <a:t>st</a:t>
            </a:r>
            <a:r>
              <a:rPr lang="en-US" altLang="en-US" smtClean="0"/>
              <a:t> RGt of the 339</a:t>
            </a:r>
            <a:r>
              <a:rPr lang="en-US" altLang="en-US" baseline="30000" smtClean="0"/>
              <a:t>th</a:t>
            </a:r>
            <a:r>
              <a:rPr lang="en-US" altLang="en-US" smtClean="0"/>
              <a:t> Infantry Division. </a:t>
            </a:r>
          </a:p>
          <a:p>
            <a:pPr eaLnBrk="1" hangingPunct="1">
              <a:spcBef>
                <a:spcPct val="0"/>
              </a:spcBef>
            </a:pPr>
            <a:r>
              <a:rPr lang="en-US" altLang="en-US" smtClean="0"/>
              <a:t>Importantly for purposes of the case study, the Barbarossa Jurisdiction order was apparently in effect in Army Group Center (Rear).  </a:t>
            </a:r>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C383EB1-96FB-43D0-9E7D-A48135ACB8A6}" type="slidenum">
              <a:rPr lang="en-US" altLang="en-US" smtClean="0"/>
              <a:pPr>
                <a:spcBef>
                  <a:spcPct val="0"/>
                </a:spcBef>
              </a:pPr>
              <a:t>10</a:t>
            </a:fld>
            <a:endParaRPr lang="en-US" altLang="en-US" smtClean="0"/>
          </a:p>
        </p:txBody>
      </p:sp>
    </p:spTree>
    <p:extLst>
      <p:ext uri="{BB962C8B-B14F-4D97-AF65-F5344CB8AC3E}">
        <p14:creationId xmlns:p14="http://schemas.microsoft.com/office/powerpoint/2010/main" val="9719560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Ostensibly for purposes of distributing lessons learned and tactics, techniques and procedures for fighting anti-partisan warfare, the Army Group Center (Rear) commander, General von Schenckendorff, convened a three day conference for subordinate unit commanders and unit representatives at his headquarters in Mogilev.  </a:t>
            </a:r>
          </a:p>
          <a:p>
            <a:pPr eaLnBrk="1" hangingPunct="1">
              <a:spcBef>
                <a:spcPct val="0"/>
              </a:spcBef>
            </a:pPr>
            <a:r>
              <a:rPr lang="en-US" altLang="en-US" smtClean="0"/>
              <a:t>The vast majority of the attendees were Wehrmacht officers.  There was a sizeable group of SS members in attendance as well.  Senior SS commanders assumed a very significant role in the conference, and these were some bad actors.</a:t>
            </a:r>
          </a:p>
          <a:p>
            <a:pPr eaLnBrk="1" hangingPunct="1">
              <a:spcBef>
                <a:spcPct val="0"/>
              </a:spcBef>
            </a:pPr>
            <a:r>
              <a:rPr lang="en-US" altLang="en-US" smtClean="0"/>
              <a:t>A controversial figure, Arthur Nebe was the commander of Einsatzgruppe B, which as previously noted, had already exterminated the Jews of Mogilev.  Part of the July 1944 plot against Hitler, Nebe was tried by the People’s Court and executed in 1945.</a:t>
            </a:r>
          </a:p>
          <a:p>
            <a:pPr eaLnBrk="1" hangingPunct="1">
              <a:spcBef>
                <a:spcPct val="0"/>
              </a:spcBef>
            </a:pPr>
            <a:r>
              <a:rPr lang="en-US" altLang="en-US" smtClean="0"/>
              <a:t>Hermann Fegelein commanded an SS cavalry brigade, and his troops were responsible for the deaths of over 11,000 people, mostly Jews, in 1941.  He was executed for desertion two days before Hitler committed suicide.  </a:t>
            </a:r>
          </a:p>
          <a:p>
            <a:pPr eaLnBrk="1" hangingPunct="1">
              <a:spcBef>
                <a:spcPct val="0"/>
              </a:spcBef>
            </a:pPr>
            <a:r>
              <a:rPr lang="en-US" altLang="en-US" smtClean="0"/>
              <a:t>Erich von dem Bach-Zelewski was in charge of anti-partisan operations in Belarus.  Better known for his vicious suppression of the Warsaw Uprising in 1944, he was convicted and imprisoned after the war for his role in the Night of the Long Knives and killing Communists in the 1930s.  He died in prison in 1972.  </a:t>
            </a:r>
          </a:p>
          <a:p>
            <a:pPr eaLnBrk="1" hangingPunct="1">
              <a:spcBef>
                <a:spcPct val="0"/>
              </a:spcBef>
            </a:pPr>
            <a:endParaRPr lang="en-US" altLang="en-US" smtClean="0"/>
          </a:p>
          <a:p>
            <a:pPr eaLnBrk="1" hangingPunct="1">
              <a:spcBef>
                <a:spcPct val="0"/>
              </a:spcBef>
            </a:pPr>
            <a:endParaRPr lang="en-US" altLang="en-US" smtClean="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34D3579-EA5E-4369-89A0-510F30230CFE}" type="slidenum">
              <a:rPr lang="en-US" altLang="en-US" smtClean="0"/>
              <a:pPr>
                <a:spcBef>
                  <a:spcPct val="0"/>
                </a:spcBef>
              </a:pPr>
              <a:t>11</a:t>
            </a:fld>
            <a:endParaRPr lang="en-US" altLang="en-US" smtClean="0"/>
          </a:p>
        </p:txBody>
      </p:sp>
    </p:spTree>
    <p:extLst>
      <p:ext uri="{BB962C8B-B14F-4D97-AF65-F5344CB8AC3E}">
        <p14:creationId xmlns:p14="http://schemas.microsoft.com/office/powerpoint/2010/main" val="34626762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xfrm>
            <a:off x="508000" y="3257550"/>
            <a:ext cx="8128000" cy="3086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Among the things at which they were very proficient, Wehrmacht tactical training  was distinguished by its rigor and efficiency.</a:t>
            </a:r>
          </a:p>
          <a:p>
            <a:pPr eaLnBrk="1" hangingPunct="1">
              <a:spcBef>
                <a:spcPct val="0"/>
              </a:spcBef>
            </a:pPr>
            <a:r>
              <a:rPr lang="en-US" altLang="en-US" smtClean="0"/>
              <a:t>At the opening of the conference, General von Schenkendorff set the tone for the conference by telling the participants that the partisans will use the elderly, women and adolescents for reconnaissance because they seem less suspicious – basically saying everyone but young children are likely partisan supporters.</a:t>
            </a:r>
          </a:p>
          <a:p>
            <a:pPr eaLnBrk="1" hangingPunct="1">
              <a:spcBef>
                <a:spcPct val="0"/>
              </a:spcBef>
            </a:pPr>
            <a:r>
              <a:rPr lang="en-US" altLang="en-US" smtClean="0"/>
              <a:t>His introduction was followed by 15 minute presentations from a variety of commanders, including von dem Bach-Zelewski and Fegelein, on lessons they had learned in conducting anti-partisan warfare.  </a:t>
            </a:r>
          </a:p>
          <a:p>
            <a:pPr eaLnBrk="1" hangingPunct="1">
              <a:spcBef>
                <a:spcPct val="0"/>
              </a:spcBef>
            </a:pPr>
            <a:r>
              <a:rPr lang="en-US" altLang="en-US" smtClean="0"/>
              <a:t>Nebe’s presentation was apparently a mix of pragmatic measures and Nazi racial theory – the need for greater Wehrmacht and SD cooperation and how to select local collaborators on the one hand, and how this all factored into the Jewish Question  on the other.</a:t>
            </a:r>
          </a:p>
          <a:p>
            <a:pPr eaLnBrk="1" hangingPunct="1">
              <a:spcBef>
                <a:spcPct val="0"/>
              </a:spcBef>
            </a:pPr>
            <a:r>
              <a:rPr lang="en-US" altLang="en-US" smtClean="0"/>
              <a:t>The next day, company grade officers than gave short classes and sand table  exercises on tactical level anti-partisan subjects.  In the afternoon, the participants observed a military police company, supported by a 16 man SD detachment, conduct a village search.  No partisans were found, so the German forces executed 13 Jewish men and 19 Jewish women instead.  </a:t>
            </a:r>
          </a:p>
          <a:p>
            <a:pPr eaLnBrk="1" hangingPunct="1">
              <a:spcBef>
                <a:spcPct val="0"/>
              </a:spcBef>
            </a:pPr>
            <a:r>
              <a:rPr lang="en-US" altLang="en-US" smtClean="0"/>
              <a:t>The final day concluded with observation of an operation to ferret out partisans and commissars.</a:t>
            </a:r>
          </a:p>
          <a:p>
            <a:pPr eaLnBrk="1" hangingPunct="1">
              <a:spcBef>
                <a:spcPct val="0"/>
              </a:spcBef>
            </a:pPr>
            <a:r>
              <a:rPr lang="en-US" altLang="en-US" smtClean="0"/>
              <a:t>The conference report was distributed down to the company level throughout Army Group Center (Rear), and although it never used the word “Jew,” the message was understood by the receiving officers that where there was a partisan there was a Jew, and where there was a Jew there was a partisan.”</a:t>
            </a:r>
          </a:p>
          <a:p>
            <a:pPr eaLnBrk="1" hangingPunct="1">
              <a:spcBef>
                <a:spcPct val="0"/>
              </a:spcBef>
            </a:pPr>
            <a:endParaRPr lang="en-US" altLang="en-US"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22EC2A0-7BA3-4D7B-8013-5F99A43081B4}" type="slidenum">
              <a:rPr lang="en-US" altLang="en-US" smtClean="0"/>
              <a:pPr>
                <a:spcBef>
                  <a:spcPct val="0"/>
                </a:spcBef>
              </a:pPr>
              <a:t>12</a:t>
            </a:fld>
            <a:endParaRPr lang="en-US" altLang="en-US" smtClean="0"/>
          </a:p>
        </p:txBody>
      </p:sp>
    </p:spTree>
    <p:extLst>
      <p:ext uri="{BB962C8B-B14F-4D97-AF65-F5344CB8AC3E}">
        <p14:creationId xmlns:p14="http://schemas.microsoft.com/office/powerpoint/2010/main" val="1089946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27095"/>
            <a:ext cx="7772400" cy="1470025"/>
          </a:xfrm>
        </p:spPr>
        <p:txBody>
          <a:bodyPr anchor="b"/>
          <a:lstStyle>
            <a:lvl1pPr>
              <a:defRPr sz="5400">
                <a:gradFill>
                  <a:gsLst>
                    <a:gs pos="0">
                      <a:schemeClr val="tx2"/>
                    </a:gs>
                    <a:gs pos="100000">
                      <a:schemeClr val="tx2">
                        <a:lumMod val="75000"/>
                      </a:schemeClr>
                    </a:gs>
                  </a:gsLst>
                  <a:lin ang="5400000" scaled="0"/>
                </a:gradFill>
                <a:effectLst>
                  <a:outerShdw blurRad="50800" dist="25400" dir="5400000" algn="t" rotWithShape="0">
                    <a:prstClr val="black">
                      <a:alpha val="40000"/>
                    </a:prstClr>
                  </a:outerShdw>
                </a:effectLst>
              </a:defRPr>
            </a:lvl1pPr>
          </a:lstStyle>
          <a:p>
            <a:r>
              <a:rPr lang="en-US"/>
              <a:t>Click to edit Master title style</a:t>
            </a:r>
            <a:endParaRPr/>
          </a:p>
        </p:txBody>
      </p:sp>
      <p:sp>
        <p:nvSpPr>
          <p:cNvPr id="3" name="Subtitle 2"/>
          <p:cNvSpPr>
            <a:spLocks noGrp="1"/>
          </p:cNvSpPr>
          <p:nvPr>
            <p:ph type="subTitle" idx="1"/>
          </p:nvPr>
        </p:nvSpPr>
        <p:spPr>
          <a:xfrm>
            <a:off x="685801" y="3810000"/>
            <a:ext cx="7770812" cy="1752600"/>
          </a:xfrm>
        </p:spPr>
        <p:txBody>
          <a:bodyPr>
            <a:normAutofit/>
          </a:bodyPr>
          <a:lstStyle>
            <a:lvl1pPr marL="0" indent="0" algn="ctr">
              <a:spcBef>
                <a:spcPts val="300"/>
              </a:spcBef>
              <a:buNone/>
              <a:defRPr sz="1600">
                <a:gradFill>
                  <a:gsLst>
                    <a:gs pos="0">
                      <a:schemeClr val="tx2"/>
                    </a:gs>
                    <a:gs pos="100000">
                      <a:schemeClr val="tx2">
                        <a:lumMod val="75000"/>
                      </a:schemeClr>
                    </a:gs>
                  </a:gsLst>
                  <a:lin ang="5400000" scaled="0"/>
                </a:gradFill>
                <a:effectLst>
                  <a:outerShdw blurRad="50800" dist="38100" dir="5400000" algn="t" rotWithShape="0">
                    <a:prstClr val="black">
                      <a:alpha val="40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lvl1pPr>
              <a:defRPr/>
            </a:lvl1pPr>
          </a:lstStyle>
          <a:p>
            <a:pPr>
              <a:defRPr/>
            </a:pPr>
            <a:fld id="{69C0CDC4-7B50-4E93-917E-9E4DA36DF45C}" type="datetimeFigureOut">
              <a:rPr lang="en-US"/>
              <a:pPr>
                <a:defRPr/>
              </a:pPr>
              <a:t>9/30/2016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2169525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5" name="Picture 2" descr="HR-Glyph-R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9675" y="4889500"/>
            <a:ext cx="164465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801" y="3738282"/>
            <a:ext cx="7770813" cy="1048870"/>
          </a:xfrm>
          <a:effectLst/>
        </p:spPr>
        <p:txBody>
          <a:bodyPr anchor="b"/>
          <a:lstStyle>
            <a:lvl1pPr algn="ctr" defTabSz="914400" rtl="0" eaLnBrk="1" latinLnBrk="0" hangingPunct="1">
              <a:spcBef>
                <a:spcPct val="0"/>
              </a:spcBef>
              <a:buNone/>
              <a:defRPr sz="3800" b="0" kern="1200">
                <a:solidFill>
                  <a:schemeClr val="tx2"/>
                </a:solidFill>
                <a:effectLst>
                  <a:outerShdw blurRad="38100" dist="12700" algn="l" rotWithShape="0">
                    <a:prstClr val="black">
                      <a:alpha val="40000"/>
                    </a:prstClr>
                  </a:outerShdw>
                </a:effectLst>
                <a:latin typeface="+mj-lt"/>
                <a:ea typeface="+mj-ea"/>
                <a:cs typeface="+mj-cs"/>
              </a:defRPr>
            </a:lvl1pPr>
          </a:lstStyle>
          <a:p>
            <a:r>
              <a:rPr lang="en-US"/>
              <a:t>Click to edit Master title style</a:t>
            </a:r>
            <a:endParaRPr/>
          </a:p>
        </p:txBody>
      </p:sp>
      <p:sp>
        <p:nvSpPr>
          <p:cNvPr id="3" name="Picture Placeholder 2"/>
          <p:cNvSpPr>
            <a:spLocks noGrp="1"/>
          </p:cNvSpPr>
          <p:nvPr>
            <p:ph type="pic" idx="1"/>
          </p:nvPr>
        </p:nvSpPr>
        <p:spPr>
          <a:xfrm>
            <a:off x="2286000" y="457200"/>
            <a:ext cx="4572000" cy="3173506"/>
          </a:xfrm>
          <a:ln w="101600">
            <a:solidFill>
              <a:schemeClr val="tx1"/>
            </a:solidFill>
            <a:miter lim="800000"/>
          </a:ln>
          <a:effectLst>
            <a:outerShdw blurRad="50800" dist="38100" dir="2700000" algn="tl" rotWithShape="0">
              <a:prstClr val="black">
                <a:alpha val="40000"/>
              </a:prstClr>
            </a:outerShdw>
          </a:effectLst>
        </p:spPr>
        <p:txBody>
          <a:bodyPr rtlCol="0">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noProof="0" dirty="0"/>
          </a:p>
        </p:txBody>
      </p:sp>
      <p:sp>
        <p:nvSpPr>
          <p:cNvPr id="4" name="Text Placeholder 3"/>
          <p:cNvSpPr>
            <a:spLocks noGrp="1"/>
          </p:cNvSpPr>
          <p:nvPr>
            <p:ph type="body" sz="half" idx="2"/>
          </p:nvPr>
        </p:nvSpPr>
        <p:spPr>
          <a:xfrm>
            <a:off x="685801" y="5181600"/>
            <a:ext cx="7770813" cy="685800"/>
          </a:xfrm>
        </p:spPr>
        <p:txBody>
          <a:bodyPr rtlCol="0">
            <a:normAutofit/>
          </a:bodyPr>
          <a:lstStyle>
            <a:lvl1pPr marL="0" indent="0" algn="ctr">
              <a:spcBef>
                <a:spcPts val="300"/>
              </a:spcBef>
              <a:buNone/>
              <a:defRPr sz="180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fld id="{39D87FA0-37BD-4F76-B28E-0F054051F544}" type="datetimeFigureOut">
              <a:rPr lang="en-US"/>
              <a:pPr>
                <a:defRPr/>
              </a:pPr>
              <a:t>9/30/2016</a:t>
            </a:fld>
            <a:endParaRPr lang="en-US" dirty="0"/>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E2E27927-8532-4165-B585-CC628D430CBE}" type="slidenum">
              <a:rPr lang="en-US" altLang="en-US"/>
              <a:pPr>
                <a:defRPr/>
              </a:pPr>
              <a:t>‹#›</a:t>
            </a:fld>
            <a:endParaRPr lang="en-US" altLang="en-US"/>
          </a:p>
        </p:txBody>
      </p:sp>
    </p:spTree>
    <p:extLst>
      <p:ext uri="{BB962C8B-B14F-4D97-AF65-F5344CB8AC3E}">
        <p14:creationId xmlns:p14="http://schemas.microsoft.com/office/powerpoint/2010/main" val="22814326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2" descr="HR-Glyph-R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9675" y="1658938"/>
            <a:ext cx="1644650"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3"/>
          <p:cNvSpPr>
            <a:spLocks noGrp="1"/>
          </p:cNvSpPr>
          <p:nvPr>
            <p:ph type="dt" sz="half" idx="10"/>
          </p:nvPr>
        </p:nvSpPr>
        <p:spPr/>
        <p:txBody>
          <a:bodyPr/>
          <a:lstStyle>
            <a:lvl1pPr>
              <a:defRPr/>
            </a:lvl1pPr>
          </a:lstStyle>
          <a:p>
            <a:pPr>
              <a:defRPr/>
            </a:pPr>
            <a:fld id="{C8BF0455-56BB-4863-9D93-0ADA1DC59113}" type="datetimeFigureOut">
              <a:rPr lang="en-US"/>
              <a:pPr>
                <a:defRPr/>
              </a:pPr>
              <a:t>9/30/2016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AFB15D5-CF27-406A-B812-F5938CE3BDF5}" type="slidenum">
              <a:rPr lang="en-US" altLang="en-US"/>
              <a:pPr>
                <a:defRPr/>
              </a:pPr>
              <a:t>‹#›</a:t>
            </a:fld>
            <a:endParaRPr lang="en-US" altLang="en-US"/>
          </a:p>
        </p:txBody>
      </p:sp>
    </p:spTree>
    <p:extLst>
      <p:ext uri="{BB962C8B-B14F-4D97-AF65-F5344CB8AC3E}">
        <p14:creationId xmlns:p14="http://schemas.microsoft.com/office/powerpoint/2010/main" val="21251300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2" descr="HR-Glyph-R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1325" y="2378075"/>
            <a:ext cx="169863"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7162800" y="537882"/>
            <a:ext cx="1524000" cy="5325036"/>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85800" y="537882"/>
            <a:ext cx="5889812" cy="53250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3"/>
          <p:cNvSpPr>
            <a:spLocks noGrp="1"/>
          </p:cNvSpPr>
          <p:nvPr>
            <p:ph type="dt" sz="half" idx="10"/>
          </p:nvPr>
        </p:nvSpPr>
        <p:spPr/>
        <p:txBody>
          <a:bodyPr/>
          <a:lstStyle>
            <a:lvl1pPr>
              <a:defRPr/>
            </a:lvl1pPr>
          </a:lstStyle>
          <a:p>
            <a:pPr>
              <a:defRPr/>
            </a:pPr>
            <a:fld id="{203D4883-534E-42A4-9D57-DB150375AF13}" type="datetimeFigureOut">
              <a:rPr lang="en-US"/>
              <a:pPr>
                <a:defRPr/>
              </a:pPr>
              <a:t>9/30/2016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E9146C6-263D-4F03-85EE-9BB8CDA9A59A}" type="slidenum">
              <a:rPr lang="en-US" altLang="en-US"/>
              <a:pPr>
                <a:defRPr/>
              </a:pPr>
              <a:t>‹#›</a:t>
            </a:fld>
            <a:endParaRPr lang="en-US" altLang="en-US"/>
          </a:p>
        </p:txBody>
      </p:sp>
    </p:spTree>
    <p:extLst>
      <p:ext uri="{BB962C8B-B14F-4D97-AF65-F5344CB8AC3E}">
        <p14:creationId xmlns:p14="http://schemas.microsoft.com/office/powerpoint/2010/main" val="42477197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00000">
            <a:alpha val="9019"/>
          </a:srgb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27095"/>
            <a:ext cx="7772400" cy="1470025"/>
          </a:xfrm>
        </p:spPr>
        <p:txBody>
          <a:bodyPr anchor="b"/>
          <a:lstStyle>
            <a:lvl1pPr>
              <a:defRPr sz="5400">
                <a:gradFill>
                  <a:gsLst>
                    <a:gs pos="0">
                      <a:schemeClr val="tx2"/>
                    </a:gs>
                    <a:gs pos="100000">
                      <a:schemeClr val="tx2">
                        <a:lumMod val="75000"/>
                      </a:schemeClr>
                    </a:gs>
                  </a:gsLst>
                  <a:lin ang="5400000" scaled="0"/>
                </a:gradFill>
                <a:effectLst>
                  <a:outerShdw blurRad="50800" dist="25400" dir="5400000" algn="t" rotWithShape="0">
                    <a:prstClr val="black">
                      <a:alpha val="40000"/>
                    </a:prstClr>
                  </a:outerShdw>
                </a:effectLst>
              </a:defRPr>
            </a:lvl1pPr>
          </a:lstStyle>
          <a:p>
            <a:r>
              <a:rPr lang="en-US"/>
              <a:t>Click to edit Master title style</a:t>
            </a:r>
            <a:endParaRPr/>
          </a:p>
        </p:txBody>
      </p:sp>
      <p:sp>
        <p:nvSpPr>
          <p:cNvPr id="3" name="Subtitle 2"/>
          <p:cNvSpPr>
            <a:spLocks noGrp="1"/>
          </p:cNvSpPr>
          <p:nvPr>
            <p:ph type="subTitle" idx="1"/>
          </p:nvPr>
        </p:nvSpPr>
        <p:spPr>
          <a:xfrm>
            <a:off x="685801" y="3810000"/>
            <a:ext cx="7770812" cy="1752600"/>
          </a:xfrm>
        </p:spPr>
        <p:txBody>
          <a:bodyPr>
            <a:normAutofit/>
          </a:bodyPr>
          <a:lstStyle>
            <a:lvl1pPr marL="0" indent="0" algn="ctr">
              <a:spcBef>
                <a:spcPts val="300"/>
              </a:spcBef>
              <a:buNone/>
              <a:defRPr sz="1600">
                <a:gradFill>
                  <a:gsLst>
                    <a:gs pos="0">
                      <a:schemeClr val="tx2"/>
                    </a:gs>
                    <a:gs pos="100000">
                      <a:schemeClr val="tx2">
                        <a:lumMod val="75000"/>
                      </a:schemeClr>
                    </a:gs>
                  </a:gsLst>
                  <a:lin ang="5400000" scaled="0"/>
                </a:gradFill>
                <a:effectLst>
                  <a:outerShdw blurRad="50800" dist="38100" dir="5400000" algn="t" rotWithShape="0">
                    <a:prstClr val="black">
                      <a:alpha val="40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lvl1pPr>
              <a:defRPr>
                <a:solidFill>
                  <a:prstClr val="white">
                    <a:tint val="75000"/>
                  </a:prstClr>
                </a:solidFill>
              </a:defRPr>
            </a:lvl1pPr>
          </a:lstStyle>
          <a:p>
            <a:pPr>
              <a:defRPr/>
            </a:pPr>
            <a:fld id="{B13BFBA3-3AC6-451E-96FD-3E518BE61439}" type="datetimeFigureOut">
              <a:rPr lang="en-US"/>
              <a:pPr>
                <a:defRPr/>
              </a:pPr>
              <a:t>9/30/2016</a:t>
            </a:fld>
            <a:endParaRPr lang="en-US" dirty="0"/>
          </a:p>
        </p:txBody>
      </p:sp>
      <p:sp>
        <p:nvSpPr>
          <p:cNvPr id="5" name="Footer Placeholder 4"/>
          <p:cNvSpPr>
            <a:spLocks noGrp="1"/>
          </p:cNvSpPr>
          <p:nvPr>
            <p:ph type="ftr" sz="quarter" idx="11"/>
          </p:nvPr>
        </p:nvSpPr>
        <p:spPr/>
        <p:txBody>
          <a:bodyPr/>
          <a:lstStyle>
            <a:lvl1pPr>
              <a:defRPr>
                <a:solidFill>
                  <a:prstClr val="white">
                    <a:tint val="75000"/>
                  </a:prstClr>
                </a:solidFill>
              </a:defRPr>
            </a:lvl1pPr>
          </a:lstStyle>
          <a:p>
            <a:pPr>
              <a:defRPr/>
            </a:pPr>
            <a:endParaRPr lang="en-US"/>
          </a:p>
        </p:txBody>
      </p:sp>
    </p:spTree>
    <p:extLst>
      <p:ext uri="{BB962C8B-B14F-4D97-AF65-F5344CB8AC3E}">
        <p14:creationId xmlns:p14="http://schemas.microsoft.com/office/powerpoint/2010/main" val="1081093128"/>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1pPr>
              <a:buClrTx/>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Slide Number Placeholder 5"/>
          <p:cNvSpPr>
            <a:spLocks noGrp="1"/>
          </p:cNvSpPr>
          <p:nvPr>
            <p:ph type="sldNum" sz="quarter" idx="10"/>
          </p:nvPr>
        </p:nvSpPr>
        <p:spPr/>
        <p:txBody>
          <a:bodyPr/>
          <a:lstStyle>
            <a:lvl1pPr>
              <a:defRPr/>
            </a:lvl1pPr>
          </a:lstStyle>
          <a:p>
            <a:pPr>
              <a:defRPr/>
            </a:pPr>
            <a:fld id="{8BD0D87A-CD1D-4771-A13B-EE9F0131FADC}" type="slidenum">
              <a:rPr lang="en-US" altLang="en-US"/>
              <a:pPr>
                <a:defRPr/>
              </a:pPr>
              <a:t>‹#›</a:t>
            </a:fld>
            <a:endParaRPr lang="en-US" altLang="en-US"/>
          </a:p>
        </p:txBody>
      </p:sp>
      <p:sp>
        <p:nvSpPr>
          <p:cNvPr id="5" name="Date Placeholder 3"/>
          <p:cNvSpPr>
            <a:spLocks noGrp="1"/>
          </p:cNvSpPr>
          <p:nvPr>
            <p:ph type="dt" sz="half" idx="11"/>
          </p:nvPr>
        </p:nvSpPr>
        <p:spPr/>
        <p:txBody>
          <a:bodyPr/>
          <a:lstStyle>
            <a:lvl1pPr>
              <a:defRPr/>
            </a:lvl1pPr>
          </a:lstStyle>
          <a:p>
            <a:pPr>
              <a:defRPr/>
            </a:pPr>
            <a:fld id="{31148A33-A1DE-48FB-81C5-2B4AE5235606}" type="datetimeFigureOut">
              <a:rPr lang="en-US"/>
              <a:pPr>
                <a:defRPr/>
              </a:pPr>
              <a:t>9/30/2016</a:t>
            </a:fld>
            <a:endParaRPr lang="en-US" dirty="0"/>
          </a:p>
        </p:txBody>
      </p:sp>
      <p:sp>
        <p:nvSpPr>
          <p:cNvPr id="6" name="Footer Placeholder 4"/>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4788230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1626440"/>
            <a:ext cx="7770813" cy="1472184"/>
          </a:xfrm>
        </p:spPr>
        <p:txBody>
          <a:bodyPr anchor="b"/>
          <a:lstStyle>
            <a:lvl1pPr algn="ctr">
              <a:defRPr sz="5400" b="0" i="0" cap="none" baseline="0"/>
            </a:lvl1pPr>
          </a:lstStyle>
          <a:p>
            <a:r>
              <a:rPr lang="en-US"/>
              <a:t>Click to edit Master title style</a:t>
            </a:r>
            <a:endParaRPr/>
          </a:p>
        </p:txBody>
      </p:sp>
      <p:sp>
        <p:nvSpPr>
          <p:cNvPr id="3" name="Text Placeholder 2"/>
          <p:cNvSpPr>
            <a:spLocks noGrp="1"/>
          </p:cNvSpPr>
          <p:nvPr>
            <p:ph type="body" idx="1"/>
          </p:nvPr>
        </p:nvSpPr>
        <p:spPr>
          <a:xfrm>
            <a:off x="685801" y="3813048"/>
            <a:ext cx="7770813" cy="1755648"/>
          </a:xfrm>
        </p:spPr>
        <p:txBody>
          <a:bodyPr>
            <a:normAutofit/>
          </a:bodyPr>
          <a:lstStyle>
            <a:lvl1pPr marL="0" indent="0" algn="ctr">
              <a:spcBef>
                <a:spcPts val="30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EE4D22ED-6D52-4F36-924F-34E2F5B06855}" type="slidenum">
              <a:rPr lang="en-US" altLang="en-US"/>
              <a:pPr>
                <a:defRPr/>
              </a:pPr>
              <a:t>‹#›</a:t>
            </a:fld>
            <a:endParaRPr lang="en-US" altLang="en-US"/>
          </a:p>
        </p:txBody>
      </p:sp>
      <p:sp>
        <p:nvSpPr>
          <p:cNvPr id="5" name="Date Placeholder 3"/>
          <p:cNvSpPr>
            <a:spLocks noGrp="1"/>
          </p:cNvSpPr>
          <p:nvPr>
            <p:ph type="dt" sz="half" idx="11"/>
          </p:nvPr>
        </p:nvSpPr>
        <p:spPr/>
        <p:txBody>
          <a:bodyPr/>
          <a:lstStyle>
            <a:lvl1pPr>
              <a:defRPr/>
            </a:lvl1pPr>
          </a:lstStyle>
          <a:p>
            <a:pPr>
              <a:defRPr/>
            </a:pPr>
            <a:fld id="{3FC88DC1-0F18-4757-9F8B-16137BF50FCC}" type="datetimeFigureOut">
              <a:rPr lang="en-US"/>
              <a:pPr>
                <a:defRPr/>
              </a:pPr>
              <a:t>9/30/2016</a:t>
            </a:fld>
            <a:endParaRPr lang="en-US" dirty="0"/>
          </a:p>
        </p:txBody>
      </p:sp>
      <p:sp>
        <p:nvSpPr>
          <p:cNvPr id="6" name="Footer Placeholder 4"/>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6773747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2" descr="HR-Glyph-R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9675" y="1658938"/>
            <a:ext cx="1644650"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85800" y="2209801"/>
            <a:ext cx="3657600" cy="36576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800600" y="2209801"/>
            <a:ext cx="3657600" cy="36576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Date Placeholder 4"/>
          <p:cNvSpPr>
            <a:spLocks noGrp="1"/>
          </p:cNvSpPr>
          <p:nvPr>
            <p:ph type="dt" sz="half" idx="10"/>
          </p:nvPr>
        </p:nvSpPr>
        <p:spPr/>
        <p:txBody>
          <a:bodyPr/>
          <a:lstStyle>
            <a:lvl1pPr>
              <a:defRPr/>
            </a:lvl1pPr>
          </a:lstStyle>
          <a:p>
            <a:pPr>
              <a:defRPr/>
            </a:pPr>
            <a:fld id="{D72C966B-70FB-41DD-AE10-BCE3DFD7EF5F}" type="datetimeFigureOut">
              <a:rPr lang="en-US"/>
              <a:pPr>
                <a:defRPr/>
              </a:pPr>
              <a:t>9/30/2016</a:t>
            </a:fld>
            <a:endParaRPr lang="en-US" dirty="0"/>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F44C2EEC-AB18-47B6-BC20-1D130F7A6196}" type="slidenum">
              <a:rPr lang="en-US" altLang="en-US"/>
              <a:pPr>
                <a:defRPr/>
              </a:pPr>
              <a:t>‹#›</a:t>
            </a:fld>
            <a:endParaRPr lang="en-US" altLang="en-US"/>
          </a:p>
        </p:txBody>
      </p:sp>
    </p:spTree>
    <p:extLst>
      <p:ext uri="{BB962C8B-B14F-4D97-AF65-F5344CB8AC3E}">
        <p14:creationId xmlns:p14="http://schemas.microsoft.com/office/powerpoint/2010/main" val="11277408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2" descr="HR-Glyph-R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9675" y="1658938"/>
            <a:ext cx="1644650"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85800" y="2027238"/>
            <a:ext cx="3657600" cy="639762"/>
          </a:xfrm>
        </p:spPr>
        <p:txBody>
          <a:bodyPr anchor="ctr"/>
          <a:lstStyle>
            <a:lvl1pPr marL="0" indent="0" algn="ctr">
              <a:spcBef>
                <a:spcPts val="300"/>
              </a:spcBef>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819400"/>
            <a:ext cx="3657600" cy="3048000"/>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800600" y="2027238"/>
            <a:ext cx="3657600" cy="639762"/>
          </a:xfrm>
        </p:spPr>
        <p:txBody>
          <a:bodyPr anchor="ctr"/>
          <a:lstStyle>
            <a:lvl1pPr marL="0" indent="0" algn="ctr">
              <a:spcBef>
                <a:spcPts val="300"/>
              </a:spcBef>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00600" y="2819400"/>
            <a:ext cx="3657600" cy="3048000"/>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Date Placeholder 6"/>
          <p:cNvSpPr>
            <a:spLocks noGrp="1"/>
          </p:cNvSpPr>
          <p:nvPr>
            <p:ph type="dt" sz="half" idx="10"/>
          </p:nvPr>
        </p:nvSpPr>
        <p:spPr/>
        <p:txBody>
          <a:bodyPr/>
          <a:lstStyle>
            <a:lvl1pPr>
              <a:defRPr/>
            </a:lvl1pPr>
          </a:lstStyle>
          <a:p>
            <a:pPr>
              <a:defRPr/>
            </a:pPr>
            <a:fld id="{757ABA60-7495-4F54-9884-685A7B5DE74C}" type="datetimeFigureOut">
              <a:rPr lang="en-US"/>
              <a:pPr>
                <a:defRPr/>
              </a:pPr>
              <a:t>9/30/2016</a:t>
            </a:fld>
            <a:endParaRPr lang="en-US" dirty="0"/>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pPr>
              <a:defRPr/>
            </a:pPr>
            <a:fld id="{DE6ABB9A-307C-4CC8-8519-5114A3D11E00}" type="slidenum">
              <a:rPr lang="en-US" altLang="en-US"/>
              <a:pPr>
                <a:defRPr/>
              </a:pPr>
              <a:t>‹#›</a:t>
            </a:fld>
            <a:endParaRPr lang="en-US" altLang="en-US"/>
          </a:p>
        </p:txBody>
      </p:sp>
    </p:spTree>
    <p:extLst>
      <p:ext uri="{BB962C8B-B14F-4D97-AF65-F5344CB8AC3E}">
        <p14:creationId xmlns:p14="http://schemas.microsoft.com/office/powerpoint/2010/main" val="20857475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Slide Number Placeholder 5"/>
          <p:cNvSpPr>
            <a:spLocks noGrp="1"/>
          </p:cNvSpPr>
          <p:nvPr>
            <p:ph type="sldNum" sz="quarter" idx="10"/>
          </p:nvPr>
        </p:nvSpPr>
        <p:spPr/>
        <p:txBody>
          <a:bodyPr/>
          <a:lstStyle>
            <a:lvl1pPr>
              <a:defRPr/>
            </a:lvl1pPr>
          </a:lstStyle>
          <a:p>
            <a:pPr>
              <a:defRPr/>
            </a:pPr>
            <a:fld id="{2D64785C-B347-4570-88C4-E3C5F70A35B6}" type="slidenum">
              <a:rPr lang="en-US" altLang="en-US"/>
              <a:pPr>
                <a:defRPr/>
              </a:pPr>
              <a:t>‹#›</a:t>
            </a:fld>
            <a:endParaRPr lang="en-US" altLang="en-US"/>
          </a:p>
        </p:txBody>
      </p:sp>
      <p:sp>
        <p:nvSpPr>
          <p:cNvPr id="4" name="Date Placeholder 3"/>
          <p:cNvSpPr>
            <a:spLocks noGrp="1"/>
          </p:cNvSpPr>
          <p:nvPr>
            <p:ph type="dt" sz="half" idx="11"/>
          </p:nvPr>
        </p:nvSpPr>
        <p:spPr/>
        <p:txBody>
          <a:bodyPr/>
          <a:lstStyle>
            <a:lvl1pPr>
              <a:defRPr/>
            </a:lvl1pPr>
          </a:lstStyle>
          <a:p>
            <a:pPr>
              <a:defRPr/>
            </a:pPr>
            <a:fld id="{3FCA2E85-82CA-4BF6-8830-563E36F84B7D}" type="datetimeFigureOut">
              <a:rPr lang="en-US"/>
              <a:pPr>
                <a:defRPr/>
              </a:pPr>
              <a:t>9/30/2016</a:t>
            </a:fld>
            <a:endParaRPr lang="en-US" dirty="0"/>
          </a:p>
        </p:txBody>
      </p:sp>
      <p:sp>
        <p:nvSpPr>
          <p:cNvPr id="5" name="Footer Placeholder 4"/>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15729549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ED264B2F-0532-42F9-8ACF-F96B0486422E}" type="slidenum">
              <a:rPr lang="en-US" altLang="en-US"/>
              <a:pPr>
                <a:defRPr/>
              </a:pPr>
              <a:t>‹#›</a:t>
            </a:fld>
            <a:endParaRPr lang="en-US" altLang="en-US"/>
          </a:p>
        </p:txBody>
      </p:sp>
      <p:sp>
        <p:nvSpPr>
          <p:cNvPr id="3" name="Date Placeholder 3"/>
          <p:cNvSpPr>
            <a:spLocks noGrp="1"/>
          </p:cNvSpPr>
          <p:nvPr>
            <p:ph type="dt" sz="half" idx="11"/>
          </p:nvPr>
        </p:nvSpPr>
        <p:spPr/>
        <p:txBody>
          <a:bodyPr/>
          <a:lstStyle>
            <a:lvl1pPr>
              <a:defRPr/>
            </a:lvl1pPr>
          </a:lstStyle>
          <a:p>
            <a:pPr>
              <a:defRPr/>
            </a:pPr>
            <a:fld id="{879CE1CB-71F2-417D-958D-20C1608979CC}" type="datetimeFigureOut">
              <a:rPr lang="en-US"/>
              <a:pPr>
                <a:defRPr/>
              </a:pPr>
              <a:t>9/30/2016</a:t>
            </a:fld>
            <a:endParaRPr lang="en-US" dirty="0"/>
          </a:p>
        </p:txBody>
      </p:sp>
      <p:sp>
        <p:nvSpPr>
          <p:cNvPr id="4" name="Footer Placeholder 4"/>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997800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1pPr>
              <a:buClrTx/>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Slide Number Placeholder 5"/>
          <p:cNvSpPr>
            <a:spLocks noGrp="1"/>
          </p:cNvSpPr>
          <p:nvPr>
            <p:ph type="sldNum" sz="quarter" idx="10"/>
          </p:nvPr>
        </p:nvSpPr>
        <p:spPr/>
        <p:txBody>
          <a:bodyPr/>
          <a:lstStyle>
            <a:lvl1pPr>
              <a:defRPr/>
            </a:lvl1pPr>
          </a:lstStyle>
          <a:p>
            <a:pPr>
              <a:defRPr/>
            </a:pPr>
            <a:fld id="{D3D2673E-F203-4A72-838D-3075AF29E3B3}" type="slidenum">
              <a:rPr lang="en-US" altLang="en-US"/>
              <a:pPr>
                <a:defRPr/>
              </a:pPr>
              <a:t>‹#›</a:t>
            </a:fld>
            <a:endParaRPr lang="en-US" altLang="en-US"/>
          </a:p>
        </p:txBody>
      </p:sp>
      <p:sp>
        <p:nvSpPr>
          <p:cNvPr id="5" name="Date Placeholder 3"/>
          <p:cNvSpPr>
            <a:spLocks noGrp="1"/>
          </p:cNvSpPr>
          <p:nvPr>
            <p:ph type="dt" sz="half" idx="11"/>
          </p:nvPr>
        </p:nvSpPr>
        <p:spPr/>
        <p:txBody>
          <a:bodyPr/>
          <a:lstStyle>
            <a:lvl1pPr>
              <a:defRPr/>
            </a:lvl1pPr>
          </a:lstStyle>
          <a:p>
            <a:pPr>
              <a:defRPr/>
            </a:pPr>
            <a:fld id="{B8CFB652-2F31-4033-B574-686989642A89}" type="datetimeFigureOut">
              <a:rPr lang="en-US"/>
              <a:pPr>
                <a:defRPr/>
              </a:pPr>
              <a:t>9/30/2016</a:t>
            </a:fld>
            <a:endParaRPr lang="en-US" dirty="0"/>
          </a:p>
        </p:txBody>
      </p:sp>
      <p:sp>
        <p:nvSpPr>
          <p:cNvPr id="6" name="Footer Placeholder 4"/>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418662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2" descr="HR-Glyph-R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5288" y="2286000"/>
            <a:ext cx="164465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58906" y="914400"/>
            <a:ext cx="3657600" cy="1162050"/>
          </a:xfrm>
        </p:spPr>
        <p:txBody>
          <a:bodyPr anchor="b"/>
          <a:lstStyle>
            <a:lvl1pPr algn="ctr">
              <a:defRPr sz="3800" b="0"/>
            </a:lvl1pPr>
          </a:lstStyle>
          <a:p>
            <a:r>
              <a:rPr lang="en-US"/>
              <a:t>Click to edit Master title style</a:t>
            </a:r>
            <a:endParaRPr/>
          </a:p>
        </p:txBody>
      </p:sp>
      <p:sp>
        <p:nvSpPr>
          <p:cNvPr id="3" name="Content Placeholder 2"/>
          <p:cNvSpPr>
            <a:spLocks noGrp="1"/>
          </p:cNvSpPr>
          <p:nvPr>
            <p:ph idx="1"/>
          </p:nvPr>
        </p:nvSpPr>
        <p:spPr>
          <a:xfrm>
            <a:off x="4796118" y="457202"/>
            <a:ext cx="3657600" cy="5410201"/>
          </a:xfrm>
        </p:spPr>
        <p:txBody>
          <a:bodyPr>
            <a:normAutofit/>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58906" y="2590804"/>
            <a:ext cx="3657600" cy="2895601"/>
          </a:xfrm>
        </p:spPr>
        <p:txBody>
          <a:bodyPr>
            <a:normAutofit/>
          </a:bodyPr>
          <a:lstStyle>
            <a:lvl1pPr marL="0" indent="0" algn="ctr">
              <a:lnSpc>
                <a:spcPct val="110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fld id="{8C61B267-D32E-45B9-9388-89289F8ECBE2}" type="datetimeFigureOut">
              <a:rPr lang="en-US"/>
              <a:pPr>
                <a:defRPr/>
              </a:pPr>
              <a:t>9/30/2016</a:t>
            </a:fld>
            <a:endParaRPr lang="en-US" dirty="0"/>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DE755686-C00A-4216-BE6E-786F2676DF3E}" type="slidenum">
              <a:rPr lang="en-US" altLang="en-US"/>
              <a:pPr>
                <a:defRPr/>
              </a:pPr>
              <a:t>‹#›</a:t>
            </a:fld>
            <a:endParaRPr lang="en-US" altLang="en-US"/>
          </a:p>
        </p:txBody>
      </p:sp>
    </p:spTree>
    <p:extLst>
      <p:ext uri="{BB962C8B-B14F-4D97-AF65-F5344CB8AC3E}">
        <p14:creationId xmlns:p14="http://schemas.microsoft.com/office/powerpoint/2010/main" val="1666071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2" descr="HR-Glyph-R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5488" y="2286000"/>
            <a:ext cx="164465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799013" y="914400"/>
            <a:ext cx="3657600" cy="1161288"/>
          </a:xfrm>
          <a:effectLst/>
        </p:spPr>
        <p:txBody>
          <a:bodyPr anchor="b"/>
          <a:lstStyle>
            <a:lvl1pPr algn="ctr" defTabSz="914400" rtl="0" eaLnBrk="1" latinLnBrk="0" hangingPunct="1">
              <a:spcBef>
                <a:spcPct val="0"/>
              </a:spcBef>
              <a:buNone/>
              <a:defRPr sz="3800" b="0" kern="1200">
                <a:solidFill>
                  <a:schemeClr val="tx2"/>
                </a:solidFill>
                <a:effectLst>
                  <a:outerShdw blurRad="38100" dist="12700" algn="l" rotWithShape="0">
                    <a:prstClr val="black">
                      <a:alpha val="40000"/>
                    </a:prstClr>
                  </a:outerShdw>
                </a:effectLst>
                <a:latin typeface="+mj-lt"/>
                <a:ea typeface="+mj-ea"/>
                <a:cs typeface="+mj-cs"/>
              </a:defRPr>
            </a:lvl1pPr>
          </a:lstStyle>
          <a:p>
            <a:r>
              <a:rPr lang="en-US"/>
              <a:t>Click to edit Master title style</a:t>
            </a:r>
            <a:endParaRPr/>
          </a:p>
        </p:txBody>
      </p:sp>
      <p:sp>
        <p:nvSpPr>
          <p:cNvPr id="3" name="Picture Placeholder 2"/>
          <p:cNvSpPr>
            <a:spLocks noGrp="1"/>
          </p:cNvSpPr>
          <p:nvPr>
            <p:ph type="pic" idx="1"/>
          </p:nvPr>
        </p:nvSpPr>
        <p:spPr>
          <a:xfrm>
            <a:off x="658906" y="457200"/>
            <a:ext cx="3657600" cy="5413248"/>
          </a:xfrm>
          <a:ln w="101600">
            <a:solidFill>
              <a:schemeClr val="tx1"/>
            </a:solidFill>
            <a:miter lim="800000"/>
          </a:ln>
          <a:effectLst>
            <a:outerShdw blurRad="50800" dist="38100" dir="2700000" algn="tl" rotWithShape="0">
              <a:prstClr val="black">
                <a:alpha val="40000"/>
              </a:prstClr>
            </a:outerShdw>
          </a:effectLst>
        </p:spPr>
        <p:txBody>
          <a:bodyPr rtlCol="0">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noProof="0" dirty="0"/>
          </a:p>
        </p:txBody>
      </p:sp>
      <p:sp>
        <p:nvSpPr>
          <p:cNvPr id="4" name="Text Placeholder 3"/>
          <p:cNvSpPr>
            <a:spLocks noGrp="1"/>
          </p:cNvSpPr>
          <p:nvPr>
            <p:ph type="body" sz="half" idx="2"/>
          </p:nvPr>
        </p:nvSpPr>
        <p:spPr>
          <a:xfrm>
            <a:off x="4799013" y="2587752"/>
            <a:ext cx="3657600" cy="2898648"/>
          </a:xfrm>
        </p:spPr>
        <p:txBody>
          <a:bodyPr rtlCol="0">
            <a:normAutofit/>
          </a:bodyPr>
          <a:lstStyle>
            <a:lvl1pPr marL="0" indent="0" algn="ctr">
              <a:buNone/>
              <a:defRPr sz="180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fld id="{742C2D37-B0C0-449E-94FE-DE00FC736774}" type="datetimeFigureOut">
              <a:rPr lang="en-US"/>
              <a:pPr>
                <a:defRPr/>
              </a:pPr>
              <a:t>9/30/2016</a:t>
            </a:fld>
            <a:endParaRPr lang="en-US" dirty="0"/>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EF655F77-5347-4A92-BEFF-C57EB17AAE85}" type="slidenum">
              <a:rPr lang="en-US" altLang="en-US"/>
              <a:pPr>
                <a:defRPr/>
              </a:pPr>
              <a:t>‹#›</a:t>
            </a:fld>
            <a:endParaRPr lang="en-US" altLang="en-US"/>
          </a:p>
        </p:txBody>
      </p:sp>
    </p:spTree>
    <p:extLst>
      <p:ext uri="{BB962C8B-B14F-4D97-AF65-F5344CB8AC3E}">
        <p14:creationId xmlns:p14="http://schemas.microsoft.com/office/powerpoint/2010/main" val="16691781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5" name="Picture 2" descr="HR-Glyph-R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9675" y="4889500"/>
            <a:ext cx="164465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801" y="3738282"/>
            <a:ext cx="7770813" cy="1048870"/>
          </a:xfrm>
          <a:effectLst/>
        </p:spPr>
        <p:txBody>
          <a:bodyPr anchor="b"/>
          <a:lstStyle>
            <a:lvl1pPr algn="ctr" defTabSz="914400" rtl="0" eaLnBrk="1" latinLnBrk="0" hangingPunct="1">
              <a:spcBef>
                <a:spcPct val="0"/>
              </a:spcBef>
              <a:buNone/>
              <a:defRPr sz="3800" b="0" kern="1200">
                <a:solidFill>
                  <a:schemeClr val="tx2"/>
                </a:solidFill>
                <a:effectLst>
                  <a:outerShdw blurRad="38100" dist="12700" algn="l" rotWithShape="0">
                    <a:prstClr val="black">
                      <a:alpha val="40000"/>
                    </a:prstClr>
                  </a:outerShdw>
                </a:effectLst>
                <a:latin typeface="+mj-lt"/>
                <a:ea typeface="+mj-ea"/>
                <a:cs typeface="+mj-cs"/>
              </a:defRPr>
            </a:lvl1pPr>
          </a:lstStyle>
          <a:p>
            <a:r>
              <a:rPr lang="en-US"/>
              <a:t>Click to edit Master title style</a:t>
            </a:r>
            <a:endParaRPr/>
          </a:p>
        </p:txBody>
      </p:sp>
      <p:sp>
        <p:nvSpPr>
          <p:cNvPr id="3" name="Picture Placeholder 2"/>
          <p:cNvSpPr>
            <a:spLocks noGrp="1"/>
          </p:cNvSpPr>
          <p:nvPr>
            <p:ph type="pic" idx="1"/>
          </p:nvPr>
        </p:nvSpPr>
        <p:spPr>
          <a:xfrm>
            <a:off x="2286000" y="457200"/>
            <a:ext cx="4572000" cy="3173506"/>
          </a:xfrm>
          <a:ln w="101600">
            <a:solidFill>
              <a:schemeClr val="tx1"/>
            </a:solidFill>
            <a:miter lim="800000"/>
          </a:ln>
          <a:effectLst>
            <a:outerShdw blurRad="50800" dist="38100" dir="2700000" algn="tl" rotWithShape="0">
              <a:prstClr val="black">
                <a:alpha val="40000"/>
              </a:prstClr>
            </a:outerShdw>
          </a:effectLst>
        </p:spPr>
        <p:txBody>
          <a:bodyPr rtlCol="0">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noProof="0" dirty="0"/>
          </a:p>
        </p:txBody>
      </p:sp>
      <p:sp>
        <p:nvSpPr>
          <p:cNvPr id="4" name="Text Placeholder 3"/>
          <p:cNvSpPr>
            <a:spLocks noGrp="1"/>
          </p:cNvSpPr>
          <p:nvPr>
            <p:ph type="body" sz="half" idx="2"/>
          </p:nvPr>
        </p:nvSpPr>
        <p:spPr>
          <a:xfrm>
            <a:off x="685801" y="5181600"/>
            <a:ext cx="7770813" cy="685800"/>
          </a:xfrm>
        </p:spPr>
        <p:txBody>
          <a:bodyPr rtlCol="0">
            <a:normAutofit/>
          </a:bodyPr>
          <a:lstStyle>
            <a:lvl1pPr marL="0" indent="0" algn="ctr">
              <a:spcBef>
                <a:spcPts val="300"/>
              </a:spcBef>
              <a:buNone/>
              <a:defRPr sz="180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fld id="{E6A82E51-9797-45C1-9AD3-C482108156BF}" type="datetimeFigureOut">
              <a:rPr lang="en-US"/>
              <a:pPr>
                <a:defRPr/>
              </a:pPr>
              <a:t>9/30/2016</a:t>
            </a:fld>
            <a:endParaRPr lang="en-US" dirty="0"/>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B86725F2-F317-497B-B3B3-28F5CB472076}" type="slidenum">
              <a:rPr lang="en-US" altLang="en-US"/>
              <a:pPr>
                <a:defRPr/>
              </a:pPr>
              <a:t>‹#›</a:t>
            </a:fld>
            <a:endParaRPr lang="en-US" altLang="en-US"/>
          </a:p>
        </p:txBody>
      </p:sp>
    </p:spTree>
    <p:extLst>
      <p:ext uri="{BB962C8B-B14F-4D97-AF65-F5344CB8AC3E}">
        <p14:creationId xmlns:p14="http://schemas.microsoft.com/office/powerpoint/2010/main" val="24632558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2" descr="HR-Glyph-R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9675" y="1658938"/>
            <a:ext cx="1644650"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3"/>
          <p:cNvSpPr>
            <a:spLocks noGrp="1"/>
          </p:cNvSpPr>
          <p:nvPr>
            <p:ph type="dt" sz="half" idx="10"/>
          </p:nvPr>
        </p:nvSpPr>
        <p:spPr/>
        <p:txBody>
          <a:bodyPr/>
          <a:lstStyle>
            <a:lvl1pPr>
              <a:defRPr/>
            </a:lvl1pPr>
          </a:lstStyle>
          <a:p>
            <a:pPr>
              <a:defRPr/>
            </a:pPr>
            <a:fld id="{BF1C1B1F-C623-4E61-82BA-A871E4D6C222}" type="datetimeFigureOut">
              <a:rPr lang="en-US"/>
              <a:pPr>
                <a:defRPr/>
              </a:pPr>
              <a:t>9/30/2016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AF1780D-DC21-490A-8392-388AD563C6B3}" type="slidenum">
              <a:rPr lang="en-US" altLang="en-US"/>
              <a:pPr>
                <a:defRPr/>
              </a:pPr>
              <a:t>‹#›</a:t>
            </a:fld>
            <a:endParaRPr lang="en-US" altLang="en-US"/>
          </a:p>
        </p:txBody>
      </p:sp>
    </p:spTree>
    <p:extLst>
      <p:ext uri="{BB962C8B-B14F-4D97-AF65-F5344CB8AC3E}">
        <p14:creationId xmlns:p14="http://schemas.microsoft.com/office/powerpoint/2010/main" val="34944213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2" descr="HR-Glyph-R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1325" y="2378075"/>
            <a:ext cx="169863"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7162800" y="537882"/>
            <a:ext cx="1524000" cy="5325036"/>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85800" y="537882"/>
            <a:ext cx="5889812" cy="53250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3"/>
          <p:cNvSpPr>
            <a:spLocks noGrp="1"/>
          </p:cNvSpPr>
          <p:nvPr>
            <p:ph type="dt" sz="half" idx="10"/>
          </p:nvPr>
        </p:nvSpPr>
        <p:spPr/>
        <p:txBody>
          <a:bodyPr/>
          <a:lstStyle>
            <a:lvl1pPr>
              <a:defRPr/>
            </a:lvl1pPr>
          </a:lstStyle>
          <a:p>
            <a:pPr>
              <a:defRPr/>
            </a:pPr>
            <a:fld id="{6CBB06CB-48B3-489A-B657-1A55F97554CA}" type="datetimeFigureOut">
              <a:rPr lang="en-US"/>
              <a:pPr>
                <a:defRPr/>
              </a:pPr>
              <a:t>9/30/2016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4E6D4FC-3FCD-4A14-9719-36E71A30DB95}" type="slidenum">
              <a:rPr lang="en-US" altLang="en-US"/>
              <a:pPr>
                <a:defRPr/>
              </a:pPr>
              <a:t>‹#›</a:t>
            </a:fld>
            <a:endParaRPr lang="en-US" altLang="en-US"/>
          </a:p>
        </p:txBody>
      </p:sp>
    </p:spTree>
    <p:extLst>
      <p:ext uri="{BB962C8B-B14F-4D97-AF65-F5344CB8AC3E}">
        <p14:creationId xmlns:p14="http://schemas.microsoft.com/office/powerpoint/2010/main" val="2332754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27095"/>
            <a:ext cx="7772400" cy="1470025"/>
          </a:xfrm>
        </p:spPr>
        <p:txBody>
          <a:bodyPr anchor="b"/>
          <a:lstStyle>
            <a:lvl1pPr>
              <a:defRPr sz="5400">
                <a:gradFill>
                  <a:gsLst>
                    <a:gs pos="0">
                      <a:schemeClr val="tx2"/>
                    </a:gs>
                    <a:gs pos="100000">
                      <a:schemeClr val="tx2">
                        <a:lumMod val="75000"/>
                      </a:schemeClr>
                    </a:gs>
                  </a:gsLst>
                  <a:lin ang="5400000" scaled="0"/>
                </a:gradFill>
                <a:effectLst>
                  <a:outerShdw blurRad="50800" dist="25400" dir="5400000" algn="t" rotWithShape="0">
                    <a:prstClr val="black">
                      <a:alpha val="40000"/>
                    </a:prstClr>
                  </a:outerShdw>
                </a:effectLst>
              </a:defRPr>
            </a:lvl1pPr>
          </a:lstStyle>
          <a:p>
            <a:r>
              <a:rPr lang="en-US"/>
              <a:t>Click to edit Master title style</a:t>
            </a:r>
            <a:endParaRPr/>
          </a:p>
        </p:txBody>
      </p:sp>
      <p:sp>
        <p:nvSpPr>
          <p:cNvPr id="3" name="Subtitle 2"/>
          <p:cNvSpPr>
            <a:spLocks noGrp="1"/>
          </p:cNvSpPr>
          <p:nvPr>
            <p:ph type="subTitle" idx="1"/>
          </p:nvPr>
        </p:nvSpPr>
        <p:spPr>
          <a:xfrm>
            <a:off x="685801" y="3810000"/>
            <a:ext cx="7770812" cy="1752600"/>
          </a:xfrm>
        </p:spPr>
        <p:txBody>
          <a:bodyPr/>
          <a:lstStyle>
            <a:lvl1pPr marL="0" indent="0" algn="ctr">
              <a:spcBef>
                <a:spcPts val="300"/>
              </a:spcBef>
              <a:buNone/>
              <a:defRPr sz="1600">
                <a:gradFill>
                  <a:gsLst>
                    <a:gs pos="0">
                      <a:schemeClr val="tx2"/>
                    </a:gs>
                    <a:gs pos="100000">
                      <a:schemeClr val="tx2">
                        <a:lumMod val="75000"/>
                      </a:schemeClr>
                    </a:gs>
                  </a:gsLst>
                  <a:lin ang="5400000" scaled="0"/>
                </a:gradFill>
                <a:effectLst>
                  <a:outerShdw blurRad="50800" dist="38100" dir="5400000" algn="t" rotWithShape="0">
                    <a:prstClr val="black">
                      <a:alpha val="40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lvl1pPr fontAlgn="base">
              <a:spcBef>
                <a:spcPct val="0"/>
              </a:spcBef>
              <a:spcAft>
                <a:spcPct val="0"/>
              </a:spcAft>
              <a:defRPr>
                <a:solidFill>
                  <a:prstClr val="white">
                    <a:tint val="75000"/>
                  </a:prstClr>
                </a:solidFill>
                <a:latin typeface="Calisto MT" pitchFamily="18" charset="0"/>
                <a:cs typeface="Arial" pitchFamily="34" charset="0"/>
              </a:defRPr>
            </a:lvl1pPr>
          </a:lstStyle>
          <a:p>
            <a:pPr>
              <a:defRPr/>
            </a:pPr>
            <a:fld id="{8D5B1A32-78F5-492A-88BF-F607B8A4113D}" type="datetimeFigureOut">
              <a:rPr lang="en-US"/>
              <a:pPr>
                <a:defRPr/>
              </a:pPr>
              <a:t>9/30/2016</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solidFill>
                  <a:prstClr val="white">
                    <a:tint val="75000"/>
                  </a:prstClr>
                </a:solidFill>
                <a:latin typeface="Calisto MT" pitchFamily="18" charset="0"/>
                <a:cs typeface="Arial" pitchFamily="34" charset="0"/>
              </a:defRPr>
            </a:lvl1pPr>
          </a:lstStyle>
          <a:p>
            <a:pPr>
              <a:defRPr/>
            </a:pPr>
            <a:endParaRPr lang="en-US"/>
          </a:p>
        </p:txBody>
      </p:sp>
    </p:spTree>
    <p:extLst>
      <p:ext uri="{BB962C8B-B14F-4D97-AF65-F5344CB8AC3E}">
        <p14:creationId xmlns:p14="http://schemas.microsoft.com/office/powerpoint/2010/main" val="1027272693"/>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1pPr>
              <a:buClrTx/>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fontAlgn="base">
              <a:spcBef>
                <a:spcPct val="0"/>
              </a:spcBef>
              <a:spcAft>
                <a:spcPct val="0"/>
              </a:spcAft>
              <a:defRPr>
                <a:latin typeface="Calisto MT" pitchFamily="18" charset="0"/>
                <a:cs typeface="Arial" pitchFamily="34" charset="0"/>
              </a:defRPr>
            </a:lvl1pPr>
          </a:lstStyle>
          <a:p>
            <a:pPr>
              <a:defRPr/>
            </a:pPr>
            <a:fld id="{4CF005A1-3B06-4D78-BFF5-7E7679D0990A}" type="datetimeFigureOut">
              <a:rPr lang="en-US"/>
              <a:pPr>
                <a:defRPr/>
              </a:pPr>
              <a:t>9/30/2016</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sto MT" pitchFamily="18" charset="0"/>
                <a:cs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C423918-AF64-4367-8C66-0BE4900357D5}" type="slidenum">
              <a:rPr lang="en-US" altLang="en-US"/>
              <a:pPr>
                <a:defRPr/>
              </a:pPr>
              <a:t>‹#›</a:t>
            </a:fld>
            <a:endParaRPr lang="en-US" altLang="en-US"/>
          </a:p>
        </p:txBody>
      </p:sp>
    </p:spTree>
    <p:extLst>
      <p:ext uri="{BB962C8B-B14F-4D97-AF65-F5344CB8AC3E}">
        <p14:creationId xmlns:p14="http://schemas.microsoft.com/office/powerpoint/2010/main" val="23942418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1626440"/>
            <a:ext cx="7770813" cy="1472184"/>
          </a:xfrm>
        </p:spPr>
        <p:txBody>
          <a:bodyPr anchor="b"/>
          <a:lstStyle>
            <a:lvl1pPr algn="ctr">
              <a:defRPr sz="5400" b="0" i="0" cap="none" baseline="0"/>
            </a:lvl1pPr>
          </a:lstStyle>
          <a:p>
            <a:r>
              <a:rPr lang="en-US"/>
              <a:t>Click to edit Master title style</a:t>
            </a:r>
            <a:endParaRPr/>
          </a:p>
        </p:txBody>
      </p:sp>
      <p:sp>
        <p:nvSpPr>
          <p:cNvPr id="3" name="Text Placeholder 2"/>
          <p:cNvSpPr>
            <a:spLocks noGrp="1"/>
          </p:cNvSpPr>
          <p:nvPr>
            <p:ph type="body" idx="1"/>
          </p:nvPr>
        </p:nvSpPr>
        <p:spPr>
          <a:xfrm>
            <a:off x="685801" y="3813048"/>
            <a:ext cx="7770813" cy="1755648"/>
          </a:xfrm>
        </p:spPr>
        <p:txBody>
          <a:bodyPr anchor="t" anchorCtr="0"/>
          <a:lstStyle>
            <a:lvl1pPr marL="0" indent="0" algn="ctr">
              <a:spcBef>
                <a:spcPts val="300"/>
              </a:spcBef>
              <a:buNone/>
              <a:defRPr sz="1600">
                <a:solidFill>
                  <a:srgbClr val="FFF27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Calisto MT" pitchFamily="18" charset="0"/>
                <a:cs typeface="Arial" pitchFamily="34" charset="0"/>
              </a:defRPr>
            </a:lvl1pPr>
          </a:lstStyle>
          <a:p>
            <a:pPr>
              <a:defRPr/>
            </a:pPr>
            <a:fld id="{85C6BF16-71CA-4BFD-B388-748D0850EC0C}" type="datetimeFigureOut">
              <a:rPr lang="en-US"/>
              <a:pPr>
                <a:defRPr/>
              </a:pPr>
              <a:t>9/30/2016</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sto MT" pitchFamily="18" charset="0"/>
                <a:cs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9EC8A81-52CE-475C-BAD0-608C05EEC92F}" type="slidenum">
              <a:rPr lang="en-US" altLang="en-US"/>
              <a:pPr>
                <a:defRPr/>
              </a:pPr>
              <a:t>‹#›</a:t>
            </a:fld>
            <a:endParaRPr lang="en-US" altLang="en-US"/>
          </a:p>
        </p:txBody>
      </p:sp>
    </p:spTree>
    <p:extLst>
      <p:ext uri="{BB962C8B-B14F-4D97-AF65-F5344CB8AC3E}">
        <p14:creationId xmlns:p14="http://schemas.microsoft.com/office/powerpoint/2010/main" val="41512921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2" descr="HR-Glyph-R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9675" y="1658938"/>
            <a:ext cx="1644650"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85800" y="2209801"/>
            <a:ext cx="3657600" cy="365760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800600" y="2209801"/>
            <a:ext cx="3657600" cy="365760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Date Placeholder 4"/>
          <p:cNvSpPr>
            <a:spLocks noGrp="1"/>
          </p:cNvSpPr>
          <p:nvPr>
            <p:ph type="dt" sz="half" idx="10"/>
          </p:nvPr>
        </p:nvSpPr>
        <p:spPr/>
        <p:txBody>
          <a:bodyPr/>
          <a:lstStyle>
            <a:lvl1pPr fontAlgn="base">
              <a:spcBef>
                <a:spcPct val="0"/>
              </a:spcBef>
              <a:spcAft>
                <a:spcPct val="0"/>
              </a:spcAft>
              <a:defRPr>
                <a:latin typeface="Calisto MT" pitchFamily="18" charset="0"/>
                <a:cs typeface="Arial" pitchFamily="34" charset="0"/>
              </a:defRPr>
            </a:lvl1pPr>
          </a:lstStyle>
          <a:p>
            <a:pPr>
              <a:defRPr/>
            </a:pPr>
            <a:fld id="{A701686B-F1CE-450D-B6F1-47E1D4030995}" type="datetimeFigureOut">
              <a:rPr lang="en-US"/>
              <a:pPr>
                <a:defRPr/>
              </a:pPr>
              <a:t>9/30/2016</a:t>
            </a:fld>
            <a:endParaRPr lang="en-US"/>
          </a:p>
        </p:txBody>
      </p:sp>
      <p:sp>
        <p:nvSpPr>
          <p:cNvPr id="7" name="Footer Placeholder 5"/>
          <p:cNvSpPr>
            <a:spLocks noGrp="1"/>
          </p:cNvSpPr>
          <p:nvPr>
            <p:ph type="ftr" sz="quarter" idx="11"/>
          </p:nvPr>
        </p:nvSpPr>
        <p:spPr/>
        <p:txBody>
          <a:bodyPr/>
          <a:lstStyle>
            <a:lvl1pPr fontAlgn="base">
              <a:spcBef>
                <a:spcPct val="0"/>
              </a:spcBef>
              <a:spcAft>
                <a:spcPct val="0"/>
              </a:spcAft>
              <a:defRPr>
                <a:latin typeface="Calisto MT" pitchFamily="18" charset="0"/>
                <a:cs typeface="Arial" pitchFamily="34" charset="0"/>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BA67589D-EB03-41D3-9BDB-A380559EB712}" type="slidenum">
              <a:rPr lang="en-US" altLang="en-US"/>
              <a:pPr>
                <a:defRPr/>
              </a:pPr>
              <a:t>‹#›</a:t>
            </a:fld>
            <a:endParaRPr lang="en-US" altLang="en-US"/>
          </a:p>
        </p:txBody>
      </p:sp>
    </p:spTree>
    <p:extLst>
      <p:ext uri="{BB962C8B-B14F-4D97-AF65-F5344CB8AC3E}">
        <p14:creationId xmlns:p14="http://schemas.microsoft.com/office/powerpoint/2010/main" val="15414138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2" descr="HR-Glyph-R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9675" y="1658938"/>
            <a:ext cx="1644650"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85800" y="2027238"/>
            <a:ext cx="3657600" cy="639762"/>
          </a:xfrm>
        </p:spPr>
        <p:txBody>
          <a:bodyPr anchor="ctr" anchorCtr="0"/>
          <a:lstStyle>
            <a:lvl1pPr marL="0" indent="0" algn="ctr">
              <a:spcBef>
                <a:spcPts val="300"/>
              </a:spcBef>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819400"/>
            <a:ext cx="3657600" cy="3048000"/>
          </a:xfrm>
        </p:spPr>
        <p:txBody>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800600" y="2027238"/>
            <a:ext cx="3657600" cy="639762"/>
          </a:xfrm>
        </p:spPr>
        <p:txBody>
          <a:bodyPr anchor="ctr" anchorCtr="0"/>
          <a:lstStyle>
            <a:lvl1pPr marL="0" indent="0" algn="ctr">
              <a:spcBef>
                <a:spcPts val="300"/>
              </a:spcBef>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00600" y="2819400"/>
            <a:ext cx="3657600" cy="3048000"/>
          </a:xfrm>
        </p:spPr>
        <p:txBody>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Date Placeholder 6"/>
          <p:cNvSpPr>
            <a:spLocks noGrp="1"/>
          </p:cNvSpPr>
          <p:nvPr>
            <p:ph type="dt" sz="half" idx="10"/>
          </p:nvPr>
        </p:nvSpPr>
        <p:spPr/>
        <p:txBody>
          <a:bodyPr/>
          <a:lstStyle>
            <a:lvl1pPr fontAlgn="base">
              <a:spcBef>
                <a:spcPct val="0"/>
              </a:spcBef>
              <a:spcAft>
                <a:spcPct val="0"/>
              </a:spcAft>
              <a:defRPr>
                <a:latin typeface="Calisto MT" pitchFamily="18" charset="0"/>
                <a:cs typeface="Arial" pitchFamily="34" charset="0"/>
              </a:defRPr>
            </a:lvl1pPr>
          </a:lstStyle>
          <a:p>
            <a:pPr>
              <a:defRPr/>
            </a:pPr>
            <a:fld id="{0B16D5D0-DEA6-45C7-8166-35CC1F874E2D}" type="datetimeFigureOut">
              <a:rPr lang="en-US"/>
              <a:pPr>
                <a:defRPr/>
              </a:pPr>
              <a:t>9/30/2016</a:t>
            </a:fld>
            <a:endParaRPr lang="en-US"/>
          </a:p>
        </p:txBody>
      </p:sp>
      <p:sp>
        <p:nvSpPr>
          <p:cNvPr id="9" name="Footer Placeholder 7"/>
          <p:cNvSpPr>
            <a:spLocks noGrp="1"/>
          </p:cNvSpPr>
          <p:nvPr>
            <p:ph type="ftr" sz="quarter" idx="11"/>
          </p:nvPr>
        </p:nvSpPr>
        <p:spPr/>
        <p:txBody>
          <a:bodyPr/>
          <a:lstStyle>
            <a:lvl1pPr fontAlgn="base">
              <a:spcBef>
                <a:spcPct val="0"/>
              </a:spcBef>
              <a:spcAft>
                <a:spcPct val="0"/>
              </a:spcAft>
              <a:defRPr>
                <a:latin typeface="Calisto MT" pitchFamily="18" charset="0"/>
                <a:cs typeface="Arial" pitchFamily="34" charset="0"/>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pPr>
              <a:defRPr/>
            </a:pPr>
            <a:fld id="{3A5FC46E-7121-4943-B20B-E40EEBBC925E}" type="slidenum">
              <a:rPr lang="en-US" altLang="en-US"/>
              <a:pPr>
                <a:defRPr/>
              </a:pPr>
              <a:t>‹#›</a:t>
            </a:fld>
            <a:endParaRPr lang="en-US" altLang="en-US"/>
          </a:p>
        </p:txBody>
      </p:sp>
    </p:spTree>
    <p:extLst>
      <p:ext uri="{BB962C8B-B14F-4D97-AF65-F5344CB8AC3E}">
        <p14:creationId xmlns:p14="http://schemas.microsoft.com/office/powerpoint/2010/main" val="1276777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1626440"/>
            <a:ext cx="7770813" cy="1472184"/>
          </a:xfrm>
        </p:spPr>
        <p:txBody>
          <a:bodyPr anchor="b"/>
          <a:lstStyle>
            <a:lvl1pPr algn="ctr">
              <a:defRPr sz="5400" b="0" i="0" cap="none" baseline="0"/>
            </a:lvl1pPr>
          </a:lstStyle>
          <a:p>
            <a:r>
              <a:rPr lang="en-US"/>
              <a:t>Click to edit Master title style</a:t>
            </a:r>
            <a:endParaRPr/>
          </a:p>
        </p:txBody>
      </p:sp>
      <p:sp>
        <p:nvSpPr>
          <p:cNvPr id="3" name="Text Placeholder 2"/>
          <p:cNvSpPr>
            <a:spLocks noGrp="1"/>
          </p:cNvSpPr>
          <p:nvPr>
            <p:ph type="body" idx="1"/>
          </p:nvPr>
        </p:nvSpPr>
        <p:spPr>
          <a:xfrm>
            <a:off x="685801" y="3813048"/>
            <a:ext cx="7770813" cy="1755648"/>
          </a:xfrm>
        </p:spPr>
        <p:txBody>
          <a:bodyPr>
            <a:normAutofit/>
          </a:bodyPr>
          <a:lstStyle>
            <a:lvl1pPr marL="0" indent="0" algn="ctr">
              <a:spcBef>
                <a:spcPts val="30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A8E0B4B1-2A5B-45E8-B3AB-51BE959778E9}" type="slidenum">
              <a:rPr lang="en-US" altLang="en-US"/>
              <a:pPr>
                <a:defRPr/>
              </a:pPr>
              <a:t>‹#›</a:t>
            </a:fld>
            <a:endParaRPr lang="en-US" altLang="en-US"/>
          </a:p>
        </p:txBody>
      </p:sp>
      <p:sp>
        <p:nvSpPr>
          <p:cNvPr id="5" name="Date Placeholder 3"/>
          <p:cNvSpPr>
            <a:spLocks noGrp="1"/>
          </p:cNvSpPr>
          <p:nvPr>
            <p:ph type="dt" sz="half" idx="11"/>
          </p:nvPr>
        </p:nvSpPr>
        <p:spPr/>
        <p:txBody>
          <a:bodyPr/>
          <a:lstStyle>
            <a:lvl1pPr>
              <a:defRPr/>
            </a:lvl1pPr>
          </a:lstStyle>
          <a:p>
            <a:pPr>
              <a:defRPr/>
            </a:pPr>
            <a:fld id="{B238D170-050B-42CE-9C8F-BCC97076299C}" type="datetimeFigureOut">
              <a:rPr lang="en-US"/>
              <a:pPr>
                <a:defRPr/>
              </a:pPr>
              <a:t>9/30/2016</a:t>
            </a:fld>
            <a:endParaRPr lang="en-US" dirty="0"/>
          </a:p>
        </p:txBody>
      </p:sp>
      <p:sp>
        <p:nvSpPr>
          <p:cNvPr id="6" name="Footer Placeholder 4"/>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41442460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lvl1pPr fontAlgn="base">
              <a:spcBef>
                <a:spcPct val="0"/>
              </a:spcBef>
              <a:spcAft>
                <a:spcPct val="0"/>
              </a:spcAft>
              <a:defRPr>
                <a:latin typeface="Calisto MT" pitchFamily="18" charset="0"/>
                <a:cs typeface="Arial" pitchFamily="34" charset="0"/>
              </a:defRPr>
            </a:lvl1pPr>
          </a:lstStyle>
          <a:p>
            <a:pPr>
              <a:defRPr/>
            </a:pPr>
            <a:fld id="{1391017E-62ED-4335-8EE2-2DAF33A7128F}" type="datetimeFigureOut">
              <a:rPr lang="en-US"/>
              <a:pPr>
                <a:defRPr/>
              </a:pPr>
              <a:t>9/30/2016</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Calisto MT" pitchFamily="18" charset="0"/>
                <a:cs typeface="Arial"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E8B0323C-EDBA-4865-A434-3C901CE9CB48}" type="slidenum">
              <a:rPr lang="en-US" altLang="en-US"/>
              <a:pPr>
                <a:defRPr/>
              </a:pPr>
              <a:t>‹#›</a:t>
            </a:fld>
            <a:endParaRPr lang="en-US" altLang="en-US"/>
          </a:p>
        </p:txBody>
      </p:sp>
    </p:spTree>
    <p:extLst>
      <p:ext uri="{BB962C8B-B14F-4D97-AF65-F5344CB8AC3E}">
        <p14:creationId xmlns:p14="http://schemas.microsoft.com/office/powerpoint/2010/main" val="38941375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Calisto MT" pitchFamily="18" charset="0"/>
                <a:cs typeface="Arial" pitchFamily="34" charset="0"/>
              </a:defRPr>
            </a:lvl1pPr>
          </a:lstStyle>
          <a:p>
            <a:pPr>
              <a:defRPr/>
            </a:pPr>
            <a:fld id="{C75667D2-0C7F-4295-A8D0-0ADBC7218874}" type="datetimeFigureOut">
              <a:rPr lang="en-US"/>
              <a:pPr>
                <a:defRPr/>
              </a:pPr>
              <a:t>9/30/2016</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Calisto MT" pitchFamily="18" charset="0"/>
                <a:cs typeface="Arial"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CCEC4727-5F09-4F4D-A1C0-337B34C363C7}" type="slidenum">
              <a:rPr lang="en-US" altLang="en-US"/>
              <a:pPr>
                <a:defRPr/>
              </a:pPr>
              <a:t>‹#›</a:t>
            </a:fld>
            <a:endParaRPr lang="en-US" altLang="en-US"/>
          </a:p>
        </p:txBody>
      </p:sp>
    </p:spTree>
    <p:extLst>
      <p:ext uri="{BB962C8B-B14F-4D97-AF65-F5344CB8AC3E}">
        <p14:creationId xmlns:p14="http://schemas.microsoft.com/office/powerpoint/2010/main" val="19380217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2" descr="HR-Glyph-R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5288" y="2286000"/>
            <a:ext cx="164465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58906" y="914400"/>
            <a:ext cx="3657600" cy="1162050"/>
          </a:xfrm>
        </p:spPr>
        <p:txBody>
          <a:bodyPr anchor="b"/>
          <a:lstStyle>
            <a:lvl1pPr algn="ctr">
              <a:defRPr sz="3800" b="0"/>
            </a:lvl1pPr>
          </a:lstStyle>
          <a:p>
            <a:r>
              <a:rPr lang="en-US"/>
              <a:t>Click to edit Master title style</a:t>
            </a:r>
            <a:endParaRPr/>
          </a:p>
        </p:txBody>
      </p:sp>
      <p:sp>
        <p:nvSpPr>
          <p:cNvPr id="3" name="Content Placeholder 2"/>
          <p:cNvSpPr>
            <a:spLocks noGrp="1"/>
          </p:cNvSpPr>
          <p:nvPr>
            <p:ph idx="1"/>
          </p:nvPr>
        </p:nvSpPr>
        <p:spPr>
          <a:xfrm>
            <a:off x="4796118" y="457201"/>
            <a:ext cx="3657600" cy="5410201"/>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58906" y="2590801"/>
            <a:ext cx="3657600" cy="2895601"/>
          </a:xfrm>
        </p:spPr>
        <p:txBody>
          <a:bodyPr/>
          <a:lstStyle>
            <a:lvl1pPr marL="0" indent="0" algn="ctr">
              <a:lnSpc>
                <a:spcPct val="110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fontAlgn="base">
              <a:spcBef>
                <a:spcPct val="0"/>
              </a:spcBef>
              <a:spcAft>
                <a:spcPct val="0"/>
              </a:spcAft>
              <a:defRPr>
                <a:latin typeface="Calisto MT" pitchFamily="18" charset="0"/>
                <a:cs typeface="Arial" pitchFamily="34" charset="0"/>
              </a:defRPr>
            </a:lvl1pPr>
          </a:lstStyle>
          <a:p>
            <a:pPr>
              <a:defRPr/>
            </a:pPr>
            <a:fld id="{75790EF1-BF29-462F-A573-E8AB15784F37}" type="datetimeFigureOut">
              <a:rPr lang="en-US"/>
              <a:pPr>
                <a:defRPr/>
              </a:pPr>
              <a:t>9/30/2016</a:t>
            </a:fld>
            <a:endParaRPr lang="en-US"/>
          </a:p>
        </p:txBody>
      </p:sp>
      <p:sp>
        <p:nvSpPr>
          <p:cNvPr id="7" name="Footer Placeholder 5"/>
          <p:cNvSpPr>
            <a:spLocks noGrp="1"/>
          </p:cNvSpPr>
          <p:nvPr>
            <p:ph type="ftr" sz="quarter" idx="11"/>
          </p:nvPr>
        </p:nvSpPr>
        <p:spPr/>
        <p:txBody>
          <a:bodyPr/>
          <a:lstStyle>
            <a:lvl1pPr fontAlgn="base">
              <a:spcBef>
                <a:spcPct val="0"/>
              </a:spcBef>
              <a:spcAft>
                <a:spcPct val="0"/>
              </a:spcAft>
              <a:defRPr>
                <a:latin typeface="Calisto MT" pitchFamily="18" charset="0"/>
                <a:cs typeface="Arial" pitchFamily="34" charset="0"/>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4F2BBAFD-7CEC-465E-B90A-38C45DEA8389}" type="slidenum">
              <a:rPr lang="en-US" altLang="en-US"/>
              <a:pPr>
                <a:defRPr/>
              </a:pPr>
              <a:t>‹#›</a:t>
            </a:fld>
            <a:endParaRPr lang="en-US" altLang="en-US"/>
          </a:p>
        </p:txBody>
      </p:sp>
    </p:spTree>
    <p:extLst>
      <p:ext uri="{BB962C8B-B14F-4D97-AF65-F5344CB8AC3E}">
        <p14:creationId xmlns:p14="http://schemas.microsoft.com/office/powerpoint/2010/main" val="22637533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2" descr="HR-Glyph-R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5488" y="2286000"/>
            <a:ext cx="164465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799013" y="914400"/>
            <a:ext cx="3657600" cy="1161288"/>
          </a:xfrm>
          <a:effectLst/>
        </p:spPr>
        <p:txBody>
          <a:bodyPr anchor="b"/>
          <a:lstStyle>
            <a:lvl1pPr algn="ctr" defTabSz="914400" rtl="0" eaLnBrk="1" latinLnBrk="0" hangingPunct="1">
              <a:spcBef>
                <a:spcPct val="0"/>
              </a:spcBef>
              <a:buNone/>
              <a:defRPr sz="3800" b="0" kern="1200">
                <a:solidFill>
                  <a:schemeClr val="tx2"/>
                </a:solidFill>
                <a:effectLst>
                  <a:outerShdw blurRad="38100" dist="12700" algn="l" rotWithShape="0">
                    <a:prstClr val="black">
                      <a:alpha val="40000"/>
                    </a:prstClr>
                  </a:outerShdw>
                </a:effectLst>
                <a:latin typeface="+mj-lt"/>
                <a:ea typeface="+mj-ea"/>
                <a:cs typeface="+mj-cs"/>
              </a:defRPr>
            </a:lvl1pPr>
          </a:lstStyle>
          <a:p>
            <a:r>
              <a:rPr lang="en-US"/>
              <a:t>Click to edit Master title style</a:t>
            </a:r>
            <a:endParaRPr/>
          </a:p>
        </p:txBody>
      </p:sp>
      <p:sp>
        <p:nvSpPr>
          <p:cNvPr id="3" name="Picture Placeholder 2"/>
          <p:cNvSpPr>
            <a:spLocks noGrp="1"/>
          </p:cNvSpPr>
          <p:nvPr>
            <p:ph type="pic" idx="1"/>
          </p:nvPr>
        </p:nvSpPr>
        <p:spPr>
          <a:xfrm>
            <a:off x="658906" y="457200"/>
            <a:ext cx="3657600" cy="5413248"/>
          </a:xfrm>
          <a:ln w="101600">
            <a:solidFill>
              <a:schemeClr val="tx1"/>
            </a:solidFill>
            <a:miter lim="800000"/>
          </a:ln>
          <a:effectLst>
            <a:outerShdw blurRad="50800" dist="38100" dir="2700000" algn="tl" rotWithShape="0">
              <a:prstClr val="black">
                <a:alpha val="40000"/>
              </a:prstClr>
            </a:outerShdw>
          </a:effectLst>
        </p:spPr>
        <p:txBody>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noProof="0"/>
          </a:p>
        </p:txBody>
      </p:sp>
      <p:sp>
        <p:nvSpPr>
          <p:cNvPr id="4" name="Text Placeholder 3"/>
          <p:cNvSpPr>
            <a:spLocks noGrp="1"/>
          </p:cNvSpPr>
          <p:nvPr>
            <p:ph type="body" sz="half" idx="2"/>
          </p:nvPr>
        </p:nvSpPr>
        <p:spPr>
          <a:xfrm>
            <a:off x="4799013" y="2587752"/>
            <a:ext cx="3657600" cy="2898648"/>
          </a:xfrm>
        </p:spPr>
        <p:txBody>
          <a:bodyPr/>
          <a:lstStyle>
            <a:lvl1pPr marL="0" indent="0" algn="ctr">
              <a:buNone/>
              <a:defRPr sz="180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fontAlgn="base">
              <a:spcBef>
                <a:spcPct val="0"/>
              </a:spcBef>
              <a:spcAft>
                <a:spcPct val="0"/>
              </a:spcAft>
              <a:defRPr>
                <a:latin typeface="Calisto MT" pitchFamily="18" charset="0"/>
                <a:cs typeface="Arial" pitchFamily="34" charset="0"/>
              </a:defRPr>
            </a:lvl1pPr>
          </a:lstStyle>
          <a:p>
            <a:pPr>
              <a:defRPr/>
            </a:pPr>
            <a:fld id="{26954894-0E22-40B2-8036-C7FEB7FFEAD0}" type="datetimeFigureOut">
              <a:rPr lang="en-US"/>
              <a:pPr>
                <a:defRPr/>
              </a:pPr>
              <a:t>9/30/2016</a:t>
            </a:fld>
            <a:endParaRPr lang="en-US"/>
          </a:p>
        </p:txBody>
      </p:sp>
      <p:sp>
        <p:nvSpPr>
          <p:cNvPr id="7" name="Footer Placeholder 5"/>
          <p:cNvSpPr>
            <a:spLocks noGrp="1"/>
          </p:cNvSpPr>
          <p:nvPr>
            <p:ph type="ftr" sz="quarter" idx="11"/>
          </p:nvPr>
        </p:nvSpPr>
        <p:spPr/>
        <p:txBody>
          <a:bodyPr/>
          <a:lstStyle>
            <a:lvl1pPr fontAlgn="base">
              <a:spcBef>
                <a:spcPct val="0"/>
              </a:spcBef>
              <a:spcAft>
                <a:spcPct val="0"/>
              </a:spcAft>
              <a:defRPr>
                <a:latin typeface="Calisto MT" pitchFamily="18" charset="0"/>
                <a:cs typeface="Arial" pitchFamily="34" charset="0"/>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9F4E6EC7-9FC0-4883-BB8D-9AD032144652}" type="slidenum">
              <a:rPr lang="en-US" altLang="en-US"/>
              <a:pPr>
                <a:defRPr/>
              </a:pPr>
              <a:t>‹#›</a:t>
            </a:fld>
            <a:endParaRPr lang="en-US" altLang="en-US"/>
          </a:p>
        </p:txBody>
      </p:sp>
    </p:spTree>
    <p:extLst>
      <p:ext uri="{BB962C8B-B14F-4D97-AF65-F5344CB8AC3E}">
        <p14:creationId xmlns:p14="http://schemas.microsoft.com/office/powerpoint/2010/main" val="37687898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5" name="Picture 2" descr="HR-Glyph-R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9675" y="4889500"/>
            <a:ext cx="164465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801" y="3738282"/>
            <a:ext cx="7770813" cy="1048870"/>
          </a:xfrm>
          <a:effectLst/>
        </p:spPr>
        <p:txBody>
          <a:bodyPr anchor="b"/>
          <a:lstStyle>
            <a:lvl1pPr algn="ctr" defTabSz="914400" rtl="0" eaLnBrk="1" latinLnBrk="0" hangingPunct="1">
              <a:spcBef>
                <a:spcPct val="0"/>
              </a:spcBef>
              <a:buNone/>
              <a:defRPr sz="3800" b="0" kern="1200">
                <a:solidFill>
                  <a:schemeClr val="tx2"/>
                </a:solidFill>
                <a:effectLst>
                  <a:outerShdw blurRad="38100" dist="12700" algn="l" rotWithShape="0">
                    <a:prstClr val="black">
                      <a:alpha val="40000"/>
                    </a:prstClr>
                  </a:outerShdw>
                </a:effectLst>
                <a:latin typeface="+mj-lt"/>
                <a:ea typeface="+mj-ea"/>
                <a:cs typeface="+mj-cs"/>
              </a:defRPr>
            </a:lvl1pPr>
          </a:lstStyle>
          <a:p>
            <a:r>
              <a:rPr lang="en-US"/>
              <a:t>Click to edit Master title style</a:t>
            </a:r>
            <a:endParaRPr/>
          </a:p>
        </p:txBody>
      </p:sp>
      <p:sp>
        <p:nvSpPr>
          <p:cNvPr id="3" name="Picture Placeholder 2"/>
          <p:cNvSpPr>
            <a:spLocks noGrp="1"/>
          </p:cNvSpPr>
          <p:nvPr>
            <p:ph type="pic" idx="1"/>
          </p:nvPr>
        </p:nvSpPr>
        <p:spPr>
          <a:xfrm>
            <a:off x="2286000" y="457200"/>
            <a:ext cx="4572000" cy="3173506"/>
          </a:xfrm>
          <a:ln w="101600">
            <a:solidFill>
              <a:schemeClr val="tx1"/>
            </a:solidFill>
            <a:miter lim="800000"/>
          </a:ln>
          <a:effectLst>
            <a:outerShdw blurRad="50800" dist="38100" dir="2700000" algn="tl" rotWithShape="0">
              <a:prstClr val="black">
                <a:alpha val="40000"/>
              </a:prstClr>
            </a:outerShdw>
          </a:effectLst>
        </p:spPr>
        <p:txBody>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noProof="0"/>
          </a:p>
        </p:txBody>
      </p:sp>
      <p:sp>
        <p:nvSpPr>
          <p:cNvPr id="4" name="Text Placeholder 3"/>
          <p:cNvSpPr>
            <a:spLocks noGrp="1"/>
          </p:cNvSpPr>
          <p:nvPr>
            <p:ph type="body" sz="half" idx="2"/>
          </p:nvPr>
        </p:nvSpPr>
        <p:spPr>
          <a:xfrm>
            <a:off x="685801" y="5181600"/>
            <a:ext cx="7770813" cy="685800"/>
          </a:xfrm>
        </p:spPr>
        <p:txBody>
          <a:bodyPr/>
          <a:lstStyle>
            <a:lvl1pPr marL="0" indent="0" algn="ctr">
              <a:spcBef>
                <a:spcPts val="300"/>
              </a:spcBef>
              <a:buNone/>
              <a:defRPr sz="180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fontAlgn="base">
              <a:spcBef>
                <a:spcPct val="0"/>
              </a:spcBef>
              <a:spcAft>
                <a:spcPct val="0"/>
              </a:spcAft>
              <a:defRPr>
                <a:latin typeface="Calisto MT" pitchFamily="18" charset="0"/>
                <a:cs typeface="Arial" pitchFamily="34" charset="0"/>
              </a:defRPr>
            </a:lvl1pPr>
          </a:lstStyle>
          <a:p>
            <a:pPr>
              <a:defRPr/>
            </a:pPr>
            <a:fld id="{52175C95-6600-41E2-B18E-2A51DB4154E7}" type="datetimeFigureOut">
              <a:rPr lang="en-US"/>
              <a:pPr>
                <a:defRPr/>
              </a:pPr>
              <a:t>9/30/2016</a:t>
            </a:fld>
            <a:endParaRPr lang="en-US"/>
          </a:p>
        </p:txBody>
      </p:sp>
      <p:sp>
        <p:nvSpPr>
          <p:cNvPr id="7" name="Footer Placeholder 5"/>
          <p:cNvSpPr>
            <a:spLocks noGrp="1"/>
          </p:cNvSpPr>
          <p:nvPr>
            <p:ph type="ftr" sz="quarter" idx="11"/>
          </p:nvPr>
        </p:nvSpPr>
        <p:spPr/>
        <p:txBody>
          <a:bodyPr/>
          <a:lstStyle>
            <a:lvl1pPr fontAlgn="base">
              <a:spcBef>
                <a:spcPct val="0"/>
              </a:spcBef>
              <a:spcAft>
                <a:spcPct val="0"/>
              </a:spcAft>
              <a:defRPr>
                <a:latin typeface="Calisto MT" pitchFamily="18" charset="0"/>
                <a:cs typeface="Arial" pitchFamily="34" charset="0"/>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275F01DB-7C87-4E56-8B1C-A106F36085B3}" type="slidenum">
              <a:rPr lang="en-US" altLang="en-US"/>
              <a:pPr>
                <a:defRPr/>
              </a:pPr>
              <a:t>‹#›</a:t>
            </a:fld>
            <a:endParaRPr lang="en-US" altLang="en-US"/>
          </a:p>
        </p:txBody>
      </p:sp>
    </p:spTree>
    <p:extLst>
      <p:ext uri="{BB962C8B-B14F-4D97-AF65-F5344CB8AC3E}">
        <p14:creationId xmlns:p14="http://schemas.microsoft.com/office/powerpoint/2010/main" val="9643427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2" descr="HR-Glyph-R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9675" y="1658938"/>
            <a:ext cx="1644650"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3"/>
          <p:cNvSpPr>
            <a:spLocks noGrp="1"/>
          </p:cNvSpPr>
          <p:nvPr>
            <p:ph type="dt" sz="half" idx="10"/>
          </p:nvPr>
        </p:nvSpPr>
        <p:spPr/>
        <p:txBody>
          <a:bodyPr/>
          <a:lstStyle>
            <a:lvl1pPr fontAlgn="base">
              <a:spcBef>
                <a:spcPct val="0"/>
              </a:spcBef>
              <a:spcAft>
                <a:spcPct val="0"/>
              </a:spcAft>
              <a:defRPr>
                <a:latin typeface="Calisto MT" pitchFamily="18" charset="0"/>
                <a:cs typeface="Arial" pitchFamily="34" charset="0"/>
              </a:defRPr>
            </a:lvl1pPr>
          </a:lstStyle>
          <a:p>
            <a:pPr>
              <a:defRPr/>
            </a:pPr>
            <a:fld id="{A21AF332-EC46-48D4-B87E-0850FBE5D6B9}" type="datetimeFigureOut">
              <a:rPr lang="en-US"/>
              <a:pPr>
                <a:defRPr/>
              </a:pPr>
              <a:t>9/30/2016</a:t>
            </a:fld>
            <a:endParaRPr lang="en-US"/>
          </a:p>
        </p:txBody>
      </p:sp>
      <p:sp>
        <p:nvSpPr>
          <p:cNvPr id="6" name="Footer Placeholder 4"/>
          <p:cNvSpPr>
            <a:spLocks noGrp="1"/>
          </p:cNvSpPr>
          <p:nvPr>
            <p:ph type="ftr" sz="quarter" idx="11"/>
          </p:nvPr>
        </p:nvSpPr>
        <p:spPr/>
        <p:txBody>
          <a:bodyPr/>
          <a:lstStyle>
            <a:lvl1pPr fontAlgn="base">
              <a:spcBef>
                <a:spcPct val="0"/>
              </a:spcBef>
              <a:spcAft>
                <a:spcPct val="0"/>
              </a:spcAft>
              <a:defRPr>
                <a:latin typeface="Calisto MT" pitchFamily="18" charset="0"/>
                <a:cs typeface="Arial" pitchFamily="34" charset="0"/>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40F8C7F-9708-4D73-8658-9ABDF3A4E6ED}" type="slidenum">
              <a:rPr lang="en-US" altLang="en-US"/>
              <a:pPr>
                <a:defRPr/>
              </a:pPr>
              <a:t>‹#›</a:t>
            </a:fld>
            <a:endParaRPr lang="en-US" altLang="en-US"/>
          </a:p>
        </p:txBody>
      </p:sp>
    </p:spTree>
    <p:extLst>
      <p:ext uri="{BB962C8B-B14F-4D97-AF65-F5344CB8AC3E}">
        <p14:creationId xmlns:p14="http://schemas.microsoft.com/office/powerpoint/2010/main" val="20506414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2" descr="HR-Glyph-R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1325" y="2378075"/>
            <a:ext cx="169863"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7162800" y="537882"/>
            <a:ext cx="1524000" cy="5325036"/>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85800" y="537882"/>
            <a:ext cx="5889812" cy="53250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3"/>
          <p:cNvSpPr>
            <a:spLocks noGrp="1"/>
          </p:cNvSpPr>
          <p:nvPr>
            <p:ph type="dt" sz="half" idx="10"/>
          </p:nvPr>
        </p:nvSpPr>
        <p:spPr/>
        <p:txBody>
          <a:bodyPr/>
          <a:lstStyle>
            <a:lvl1pPr fontAlgn="base">
              <a:spcBef>
                <a:spcPct val="0"/>
              </a:spcBef>
              <a:spcAft>
                <a:spcPct val="0"/>
              </a:spcAft>
              <a:defRPr>
                <a:latin typeface="Calisto MT" pitchFamily="18" charset="0"/>
                <a:cs typeface="Arial" pitchFamily="34" charset="0"/>
              </a:defRPr>
            </a:lvl1pPr>
          </a:lstStyle>
          <a:p>
            <a:pPr>
              <a:defRPr/>
            </a:pPr>
            <a:fld id="{9FDE7299-6AAB-4A69-9F5C-3BA657C8122B}" type="datetimeFigureOut">
              <a:rPr lang="en-US"/>
              <a:pPr>
                <a:defRPr/>
              </a:pPr>
              <a:t>9/30/2016</a:t>
            </a:fld>
            <a:endParaRPr lang="en-US"/>
          </a:p>
        </p:txBody>
      </p:sp>
      <p:sp>
        <p:nvSpPr>
          <p:cNvPr id="6" name="Footer Placeholder 4"/>
          <p:cNvSpPr>
            <a:spLocks noGrp="1"/>
          </p:cNvSpPr>
          <p:nvPr>
            <p:ph type="ftr" sz="quarter" idx="11"/>
          </p:nvPr>
        </p:nvSpPr>
        <p:spPr/>
        <p:txBody>
          <a:bodyPr/>
          <a:lstStyle>
            <a:lvl1pPr fontAlgn="base">
              <a:spcBef>
                <a:spcPct val="0"/>
              </a:spcBef>
              <a:spcAft>
                <a:spcPct val="0"/>
              </a:spcAft>
              <a:defRPr>
                <a:latin typeface="Calisto MT" pitchFamily="18" charset="0"/>
                <a:cs typeface="Arial" pitchFamily="34" charset="0"/>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D310485-E116-48BF-BEA5-0E253B27D4D0}" type="slidenum">
              <a:rPr lang="en-US" altLang="en-US"/>
              <a:pPr>
                <a:defRPr/>
              </a:pPr>
              <a:t>‹#›</a:t>
            </a:fld>
            <a:endParaRPr lang="en-US" altLang="en-US"/>
          </a:p>
        </p:txBody>
      </p:sp>
    </p:spTree>
    <p:extLst>
      <p:ext uri="{BB962C8B-B14F-4D97-AF65-F5344CB8AC3E}">
        <p14:creationId xmlns:p14="http://schemas.microsoft.com/office/powerpoint/2010/main" val="3618087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2" descr="HR-Glyph-R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9675" y="1658938"/>
            <a:ext cx="1644650"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85800" y="2209801"/>
            <a:ext cx="3657600" cy="36576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800600" y="2209801"/>
            <a:ext cx="3657600" cy="36576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Date Placeholder 4"/>
          <p:cNvSpPr>
            <a:spLocks noGrp="1"/>
          </p:cNvSpPr>
          <p:nvPr>
            <p:ph type="dt" sz="half" idx="10"/>
          </p:nvPr>
        </p:nvSpPr>
        <p:spPr/>
        <p:txBody>
          <a:bodyPr/>
          <a:lstStyle>
            <a:lvl1pPr>
              <a:defRPr/>
            </a:lvl1pPr>
          </a:lstStyle>
          <a:p>
            <a:pPr>
              <a:defRPr/>
            </a:pPr>
            <a:fld id="{74D8FA41-E42F-45DA-A088-01089C8A4EBF}" type="datetimeFigureOut">
              <a:rPr lang="en-US"/>
              <a:pPr>
                <a:defRPr/>
              </a:pPr>
              <a:t>9/30/2016</a:t>
            </a:fld>
            <a:endParaRPr lang="en-US" dirty="0"/>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1CA4C845-795E-46E1-B535-EB24E1267ABE}" type="slidenum">
              <a:rPr lang="en-US" altLang="en-US"/>
              <a:pPr>
                <a:defRPr/>
              </a:pPr>
              <a:t>‹#›</a:t>
            </a:fld>
            <a:endParaRPr lang="en-US" altLang="en-US"/>
          </a:p>
        </p:txBody>
      </p:sp>
    </p:spTree>
    <p:extLst>
      <p:ext uri="{BB962C8B-B14F-4D97-AF65-F5344CB8AC3E}">
        <p14:creationId xmlns:p14="http://schemas.microsoft.com/office/powerpoint/2010/main" val="1032363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2" descr="HR-Glyph-R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9675" y="1658938"/>
            <a:ext cx="1644650"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85800" y="2027238"/>
            <a:ext cx="3657600" cy="639762"/>
          </a:xfrm>
        </p:spPr>
        <p:txBody>
          <a:bodyPr anchor="ctr"/>
          <a:lstStyle>
            <a:lvl1pPr marL="0" indent="0" algn="ctr">
              <a:spcBef>
                <a:spcPts val="300"/>
              </a:spcBef>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819400"/>
            <a:ext cx="3657600" cy="3048000"/>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800600" y="2027238"/>
            <a:ext cx="3657600" cy="639762"/>
          </a:xfrm>
        </p:spPr>
        <p:txBody>
          <a:bodyPr anchor="ctr"/>
          <a:lstStyle>
            <a:lvl1pPr marL="0" indent="0" algn="ctr">
              <a:spcBef>
                <a:spcPts val="300"/>
              </a:spcBef>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00600" y="2819400"/>
            <a:ext cx="3657600" cy="3048000"/>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Date Placeholder 6"/>
          <p:cNvSpPr>
            <a:spLocks noGrp="1"/>
          </p:cNvSpPr>
          <p:nvPr>
            <p:ph type="dt" sz="half" idx="10"/>
          </p:nvPr>
        </p:nvSpPr>
        <p:spPr/>
        <p:txBody>
          <a:bodyPr/>
          <a:lstStyle>
            <a:lvl1pPr>
              <a:defRPr/>
            </a:lvl1pPr>
          </a:lstStyle>
          <a:p>
            <a:pPr>
              <a:defRPr/>
            </a:pPr>
            <a:fld id="{D5384709-ADC8-4DEC-96A2-B13D71619602}" type="datetimeFigureOut">
              <a:rPr lang="en-US"/>
              <a:pPr>
                <a:defRPr/>
              </a:pPr>
              <a:t>9/30/2016</a:t>
            </a:fld>
            <a:endParaRPr lang="en-US" dirty="0"/>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pPr>
              <a:defRPr/>
            </a:pPr>
            <a:fld id="{DCD829B4-8D02-4591-9A4C-6AF9794F4A2C}" type="slidenum">
              <a:rPr lang="en-US" altLang="en-US"/>
              <a:pPr>
                <a:defRPr/>
              </a:pPr>
              <a:t>‹#›</a:t>
            </a:fld>
            <a:endParaRPr lang="en-US" altLang="en-US"/>
          </a:p>
        </p:txBody>
      </p:sp>
    </p:spTree>
    <p:extLst>
      <p:ext uri="{BB962C8B-B14F-4D97-AF65-F5344CB8AC3E}">
        <p14:creationId xmlns:p14="http://schemas.microsoft.com/office/powerpoint/2010/main" val="3419359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Slide Number Placeholder 5"/>
          <p:cNvSpPr>
            <a:spLocks noGrp="1"/>
          </p:cNvSpPr>
          <p:nvPr>
            <p:ph type="sldNum" sz="quarter" idx="10"/>
          </p:nvPr>
        </p:nvSpPr>
        <p:spPr/>
        <p:txBody>
          <a:bodyPr/>
          <a:lstStyle>
            <a:lvl1pPr>
              <a:defRPr/>
            </a:lvl1pPr>
          </a:lstStyle>
          <a:p>
            <a:pPr>
              <a:defRPr/>
            </a:pPr>
            <a:fld id="{AF2C7080-6F73-4F33-BE16-7737EF6FC186}" type="slidenum">
              <a:rPr lang="en-US" altLang="en-US"/>
              <a:pPr>
                <a:defRPr/>
              </a:pPr>
              <a:t>‹#›</a:t>
            </a:fld>
            <a:endParaRPr lang="en-US" altLang="en-US"/>
          </a:p>
        </p:txBody>
      </p:sp>
      <p:sp>
        <p:nvSpPr>
          <p:cNvPr id="4" name="Date Placeholder 3"/>
          <p:cNvSpPr>
            <a:spLocks noGrp="1"/>
          </p:cNvSpPr>
          <p:nvPr>
            <p:ph type="dt" sz="half" idx="11"/>
          </p:nvPr>
        </p:nvSpPr>
        <p:spPr/>
        <p:txBody>
          <a:bodyPr/>
          <a:lstStyle>
            <a:lvl1pPr>
              <a:defRPr/>
            </a:lvl1pPr>
          </a:lstStyle>
          <a:p>
            <a:pPr>
              <a:defRPr/>
            </a:pPr>
            <a:fld id="{1196BBF5-C499-41D7-8271-AB9320FB17F8}" type="datetimeFigureOut">
              <a:rPr lang="en-US"/>
              <a:pPr>
                <a:defRPr/>
              </a:pPr>
              <a:t>9/30/2016</a:t>
            </a:fld>
            <a:endParaRPr lang="en-US" dirty="0"/>
          </a:p>
        </p:txBody>
      </p:sp>
      <p:sp>
        <p:nvSpPr>
          <p:cNvPr id="5" name="Footer Placeholder 4"/>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125143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772F1A7A-B2FC-400E-8634-437CD06749C5}" type="slidenum">
              <a:rPr lang="en-US" altLang="en-US"/>
              <a:pPr>
                <a:defRPr/>
              </a:pPr>
              <a:t>‹#›</a:t>
            </a:fld>
            <a:endParaRPr lang="en-US" altLang="en-US"/>
          </a:p>
        </p:txBody>
      </p:sp>
      <p:sp>
        <p:nvSpPr>
          <p:cNvPr id="3" name="Date Placeholder 3"/>
          <p:cNvSpPr>
            <a:spLocks noGrp="1"/>
          </p:cNvSpPr>
          <p:nvPr>
            <p:ph type="dt" sz="half" idx="11"/>
          </p:nvPr>
        </p:nvSpPr>
        <p:spPr/>
        <p:txBody>
          <a:bodyPr/>
          <a:lstStyle>
            <a:lvl1pPr>
              <a:defRPr/>
            </a:lvl1pPr>
          </a:lstStyle>
          <a:p>
            <a:pPr>
              <a:defRPr/>
            </a:pPr>
            <a:fld id="{7667CBA0-ED9D-4F99-9FD7-A8E2C76E51AD}" type="datetimeFigureOut">
              <a:rPr lang="en-US"/>
              <a:pPr>
                <a:defRPr/>
              </a:pPr>
              <a:t>9/30/2016</a:t>
            </a:fld>
            <a:endParaRPr lang="en-US" dirty="0"/>
          </a:p>
        </p:txBody>
      </p:sp>
      <p:sp>
        <p:nvSpPr>
          <p:cNvPr id="4" name="Footer Placeholder 4"/>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129299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2" descr="HR-Glyph-R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5288" y="2286000"/>
            <a:ext cx="164465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58906" y="914400"/>
            <a:ext cx="3657600" cy="1162050"/>
          </a:xfrm>
        </p:spPr>
        <p:txBody>
          <a:bodyPr anchor="b"/>
          <a:lstStyle>
            <a:lvl1pPr algn="ctr">
              <a:defRPr sz="3800" b="0"/>
            </a:lvl1pPr>
          </a:lstStyle>
          <a:p>
            <a:r>
              <a:rPr lang="en-US"/>
              <a:t>Click to edit Master title style</a:t>
            </a:r>
            <a:endParaRPr/>
          </a:p>
        </p:txBody>
      </p:sp>
      <p:sp>
        <p:nvSpPr>
          <p:cNvPr id="3" name="Content Placeholder 2"/>
          <p:cNvSpPr>
            <a:spLocks noGrp="1"/>
          </p:cNvSpPr>
          <p:nvPr>
            <p:ph idx="1"/>
          </p:nvPr>
        </p:nvSpPr>
        <p:spPr>
          <a:xfrm>
            <a:off x="4796118" y="457202"/>
            <a:ext cx="3657600" cy="5410201"/>
          </a:xfrm>
        </p:spPr>
        <p:txBody>
          <a:bodyPr>
            <a:normAutofit/>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58906" y="2590804"/>
            <a:ext cx="3657600" cy="2895601"/>
          </a:xfrm>
        </p:spPr>
        <p:txBody>
          <a:bodyPr>
            <a:normAutofit/>
          </a:bodyPr>
          <a:lstStyle>
            <a:lvl1pPr marL="0" indent="0" algn="ctr">
              <a:lnSpc>
                <a:spcPct val="110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fld id="{6FC3E697-6041-48F7-80E2-DDEED5FDD2C0}" type="datetimeFigureOut">
              <a:rPr lang="en-US"/>
              <a:pPr>
                <a:defRPr/>
              </a:pPr>
              <a:t>9/30/2016</a:t>
            </a:fld>
            <a:endParaRPr lang="en-US" dirty="0"/>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B9B23DA3-0A60-43D9-8E64-53B9B4B53CA8}" type="slidenum">
              <a:rPr lang="en-US" altLang="en-US"/>
              <a:pPr>
                <a:defRPr/>
              </a:pPr>
              <a:t>‹#›</a:t>
            </a:fld>
            <a:endParaRPr lang="en-US" altLang="en-US"/>
          </a:p>
        </p:txBody>
      </p:sp>
    </p:spTree>
    <p:extLst>
      <p:ext uri="{BB962C8B-B14F-4D97-AF65-F5344CB8AC3E}">
        <p14:creationId xmlns:p14="http://schemas.microsoft.com/office/powerpoint/2010/main" val="4220030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2" descr="HR-Glyph-R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5488" y="2286000"/>
            <a:ext cx="164465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799013" y="914400"/>
            <a:ext cx="3657600" cy="1161288"/>
          </a:xfrm>
          <a:effectLst/>
        </p:spPr>
        <p:txBody>
          <a:bodyPr anchor="b"/>
          <a:lstStyle>
            <a:lvl1pPr algn="ctr" defTabSz="914400" rtl="0" eaLnBrk="1" latinLnBrk="0" hangingPunct="1">
              <a:spcBef>
                <a:spcPct val="0"/>
              </a:spcBef>
              <a:buNone/>
              <a:defRPr sz="3800" b="0" kern="1200">
                <a:solidFill>
                  <a:schemeClr val="tx2"/>
                </a:solidFill>
                <a:effectLst>
                  <a:outerShdw blurRad="38100" dist="12700" algn="l" rotWithShape="0">
                    <a:prstClr val="black">
                      <a:alpha val="40000"/>
                    </a:prstClr>
                  </a:outerShdw>
                </a:effectLst>
                <a:latin typeface="+mj-lt"/>
                <a:ea typeface="+mj-ea"/>
                <a:cs typeface="+mj-cs"/>
              </a:defRPr>
            </a:lvl1pPr>
          </a:lstStyle>
          <a:p>
            <a:r>
              <a:rPr lang="en-US"/>
              <a:t>Click to edit Master title style</a:t>
            </a:r>
            <a:endParaRPr/>
          </a:p>
        </p:txBody>
      </p:sp>
      <p:sp>
        <p:nvSpPr>
          <p:cNvPr id="3" name="Picture Placeholder 2"/>
          <p:cNvSpPr>
            <a:spLocks noGrp="1"/>
          </p:cNvSpPr>
          <p:nvPr>
            <p:ph type="pic" idx="1"/>
          </p:nvPr>
        </p:nvSpPr>
        <p:spPr>
          <a:xfrm>
            <a:off x="658906" y="457200"/>
            <a:ext cx="3657600" cy="5413248"/>
          </a:xfrm>
          <a:ln w="101600">
            <a:solidFill>
              <a:schemeClr val="tx1"/>
            </a:solidFill>
            <a:miter lim="800000"/>
          </a:ln>
          <a:effectLst>
            <a:outerShdw blurRad="50800" dist="38100" dir="2700000" algn="tl" rotWithShape="0">
              <a:prstClr val="black">
                <a:alpha val="40000"/>
              </a:prstClr>
            </a:outerShdw>
          </a:effectLst>
        </p:spPr>
        <p:txBody>
          <a:bodyPr rtlCol="0">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noProof="0" dirty="0"/>
          </a:p>
        </p:txBody>
      </p:sp>
      <p:sp>
        <p:nvSpPr>
          <p:cNvPr id="4" name="Text Placeholder 3"/>
          <p:cNvSpPr>
            <a:spLocks noGrp="1"/>
          </p:cNvSpPr>
          <p:nvPr>
            <p:ph type="body" sz="half" idx="2"/>
          </p:nvPr>
        </p:nvSpPr>
        <p:spPr>
          <a:xfrm>
            <a:off x="4799013" y="2587752"/>
            <a:ext cx="3657600" cy="2898648"/>
          </a:xfrm>
        </p:spPr>
        <p:txBody>
          <a:bodyPr rtlCol="0">
            <a:normAutofit/>
          </a:bodyPr>
          <a:lstStyle>
            <a:lvl1pPr marL="0" indent="0" algn="ctr">
              <a:buNone/>
              <a:defRPr sz="180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fld id="{976F0CB9-ED1E-4F99-88DF-F455ECBCFFA7}" type="datetimeFigureOut">
              <a:rPr lang="en-US"/>
              <a:pPr>
                <a:defRPr/>
              </a:pPr>
              <a:t>9/30/2016</a:t>
            </a:fld>
            <a:endParaRPr lang="en-US" dirty="0"/>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D30E9BA0-9E6C-4D24-AC46-C74724F1B7C8}" type="slidenum">
              <a:rPr lang="en-US" altLang="en-US"/>
              <a:pPr>
                <a:defRPr/>
              </a:pPr>
              <a:t>‹#›</a:t>
            </a:fld>
            <a:endParaRPr lang="en-US" altLang="en-US"/>
          </a:p>
        </p:txBody>
      </p:sp>
    </p:spTree>
    <p:extLst>
      <p:ext uri="{BB962C8B-B14F-4D97-AF65-F5344CB8AC3E}">
        <p14:creationId xmlns:p14="http://schemas.microsoft.com/office/powerpoint/2010/main" val="2969119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9D9D9">
            <a:alpha val="9019"/>
          </a:srgbClr>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4305300" y="6289675"/>
            <a:ext cx="5334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defRPr>
            </a:lvl1pPr>
          </a:lstStyle>
          <a:p>
            <a:pPr>
              <a:defRPr/>
            </a:pPr>
            <a:fld id="{9F5F6B1B-6915-4489-B913-A354DA454CC8}" type="slidenum">
              <a:rPr lang="en-US" altLang="en-US"/>
              <a:pPr>
                <a:defRPr/>
              </a:pPr>
              <a:t>‹#›</a:t>
            </a:fld>
            <a:endParaRPr lang="en-US" altLang="en-US"/>
          </a:p>
        </p:txBody>
      </p:sp>
      <p:sp>
        <p:nvSpPr>
          <p:cNvPr id="2" name="Title Placeholder 1"/>
          <p:cNvSpPr>
            <a:spLocks noGrp="1"/>
          </p:cNvSpPr>
          <p:nvPr>
            <p:ph type="title"/>
          </p:nvPr>
        </p:nvSpPr>
        <p:spPr>
          <a:xfrm>
            <a:off x="685800" y="66675"/>
            <a:ext cx="7770813" cy="1371600"/>
          </a:xfrm>
          <a:prstGeom prst="rect">
            <a:avLst/>
          </a:prstGeom>
          <a:effectLst/>
        </p:spPr>
        <p:txBody>
          <a:bodyPr vert="horz" lIns="91440" tIns="45720" rIns="91440" bIns="45720" rtlCol="0" anchor="ctr" anchorCtr="0">
            <a:noAutofit/>
          </a:bodyPr>
          <a:lstStyle/>
          <a:p>
            <a:r>
              <a:rPr lang="en-US"/>
              <a:t>Click to edit Master title style</a:t>
            </a:r>
            <a:endParaRPr/>
          </a:p>
        </p:txBody>
      </p:sp>
      <p:sp>
        <p:nvSpPr>
          <p:cNvPr id="1028" name="Text Placeholder 2"/>
          <p:cNvSpPr>
            <a:spLocks noGrp="1"/>
          </p:cNvSpPr>
          <p:nvPr>
            <p:ph type="body" idx="1"/>
          </p:nvPr>
        </p:nvSpPr>
        <p:spPr bwMode="auto">
          <a:xfrm>
            <a:off x="685800" y="2209800"/>
            <a:ext cx="7770813"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400800" y="6289675"/>
            <a:ext cx="23749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cs typeface="+mn-cs"/>
              </a:defRPr>
            </a:lvl1pPr>
          </a:lstStyle>
          <a:p>
            <a:pPr>
              <a:defRPr/>
            </a:pPr>
            <a:fld id="{89533CFC-E2A4-4A2C-B521-1EDF2160F165}" type="datetimeFigureOut">
              <a:rPr lang="en-US"/>
              <a:pPr>
                <a:defRPr/>
              </a:pPr>
              <a:t>9/30/2016</a:t>
            </a:fld>
            <a:endParaRPr lang="en-US" dirty="0"/>
          </a:p>
        </p:txBody>
      </p:sp>
      <p:sp>
        <p:nvSpPr>
          <p:cNvPr id="5" name="Footer Placeholder 4"/>
          <p:cNvSpPr>
            <a:spLocks noGrp="1"/>
          </p:cNvSpPr>
          <p:nvPr>
            <p:ph type="ftr" sz="quarter" idx="3"/>
          </p:nvPr>
        </p:nvSpPr>
        <p:spPr>
          <a:xfrm>
            <a:off x="349250" y="6289675"/>
            <a:ext cx="315595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4668" r:id="rId1"/>
    <p:sldLayoutId id="2147484660" r:id="rId2"/>
    <p:sldLayoutId id="2147484661" r:id="rId3"/>
    <p:sldLayoutId id="2147484669" r:id="rId4"/>
    <p:sldLayoutId id="2147484670" r:id="rId5"/>
    <p:sldLayoutId id="2147484662" r:id="rId6"/>
    <p:sldLayoutId id="2147484663" r:id="rId7"/>
    <p:sldLayoutId id="2147484671" r:id="rId8"/>
    <p:sldLayoutId id="2147484672" r:id="rId9"/>
    <p:sldLayoutId id="2147484673" r:id="rId10"/>
    <p:sldLayoutId id="2147484674" r:id="rId11"/>
    <p:sldLayoutId id="2147484675" r:id="rId12"/>
  </p:sldLayoutIdLst>
  <p:txStyles>
    <p:titleStyle>
      <a:lvl1pPr algn="ctr" rtl="0" eaLnBrk="0" fontAlgn="base" hangingPunct="0">
        <a:spcBef>
          <a:spcPct val="0"/>
        </a:spcBef>
        <a:spcAft>
          <a:spcPct val="0"/>
        </a:spcAft>
        <a:defRPr sz="5000" kern="1200">
          <a:solidFill>
            <a:srgbClr val="FCE050"/>
          </a:solidFill>
          <a:effectLst>
            <a:outerShdw blurRad="38100" dist="12700" algn="l" rotWithShape="0">
              <a:prstClr val="black">
                <a:alpha val="40000"/>
              </a:prstClr>
            </a:outerShdw>
          </a:effectLst>
          <a:latin typeface="Calibri"/>
          <a:ea typeface="Calibri" pitchFamily="34" charset="0"/>
          <a:cs typeface="Calibri"/>
        </a:defRPr>
      </a:lvl1pPr>
      <a:lvl2pPr algn="ctr" rtl="0" eaLnBrk="0" fontAlgn="base" hangingPunct="0">
        <a:spcBef>
          <a:spcPct val="0"/>
        </a:spcBef>
        <a:spcAft>
          <a:spcPct val="0"/>
        </a:spcAft>
        <a:defRPr sz="5000">
          <a:solidFill>
            <a:srgbClr val="FCE050"/>
          </a:solidFill>
          <a:latin typeface="Calibri" pitchFamily="34" charset="0"/>
          <a:ea typeface="Calibri" pitchFamily="34" charset="0"/>
          <a:cs typeface="Calibri" pitchFamily="34" charset="0"/>
        </a:defRPr>
      </a:lvl2pPr>
      <a:lvl3pPr algn="ctr" rtl="0" eaLnBrk="0" fontAlgn="base" hangingPunct="0">
        <a:spcBef>
          <a:spcPct val="0"/>
        </a:spcBef>
        <a:spcAft>
          <a:spcPct val="0"/>
        </a:spcAft>
        <a:defRPr sz="5000">
          <a:solidFill>
            <a:srgbClr val="FCE050"/>
          </a:solidFill>
          <a:latin typeface="Calibri" pitchFamily="34" charset="0"/>
          <a:ea typeface="Calibri" pitchFamily="34" charset="0"/>
          <a:cs typeface="Calibri" pitchFamily="34" charset="0"/>
        </a:defRPr>
      </a:lvl3pPr>
      <a:lvl4pPr algn="ctr" rtl="0" eaLnBrk="0" fontAlgn="base" hangingPunct="0">
        <a:spcBef>
          <a:spcPct val="0"/>
        </a:spcBef>
        <a:spcAft>
          <a:spcPct val="0"/>
        </a:spcAft>
        <a:defRPr sz="5000">
          <a:solidFill>
            <a:srgbClr val="FCE050"/>
          </a:solidFill>
          <a:latin typeface="Calibri" pitchFamily="34" charset="0"/>
          <a:ea typeface="Calibri" pitchFamily="34" charset="0"/>
          <a:cs typeface="Calibri" pitchFamily="34" charset="0"/>
        </a:defRPr>
      </a:lvl4pPr>
      <a:lvl5pPr algn="ctr" rtl="0" eaLnBrk="0" fontAlgn="base" hangingPunct="0">
        <a:spcBef>
          <a:spcPct val="0"/>
        </a:spcBef>
        <a:spcAft>
          <a:spcPct val="0"/>
        </a:spcAft>
        <a:defRPr sz="5000">
          <a:solidFill>
            <a:srgbClr val="FCE050"/>
          </a:solidFill>
          <a:latin typeface="Calibri" pitchFamily="34" charset="0"/>
          <a:ea typeface="Calibri" pitchFamily="34" charset="0"/>
          <a:cs typeface="Calibri" pitchFamily="34" charset="0"/>
        </a:defRPr>
      </a:lvl5pPr>
      <a:lvl6pPr marL="457200" algn="ctr" rtl="0" fontAlgn="base">
        <a:spcBef>
          <a:spcPct val="0"/>
        </a:spcBef>
        <a:spcAft>
          <a:spcPct val="0"/>
        </a:spcAft>
        <a:defRPr sz="5000">
          <a:solidFill>
            <a:srgbClr val="FCE050"/>
          </a:solidFill>
          <a:latin typeface="Calibri" pitchFamily="34" charset="0"/>
          <a:ea typeface="Calibri" pitchFamily="34" charset="0"/>
          <a:cs typeface="Calibri" pitchFamily="34" charset="0"/>
        </a:defRPr>
      </a:lvl6pPr>
      <a:lvl7pPr marL="914400" algn="ctr" rtl="0" fontAlgn="base">
        <a:spcBef>
          <a:spcPct val="0"/>
        </a:spcBef>
        <a:spcAft>
          <a:spcPct val="0"/>
        </a:spcAft>
        <a:defRPr sz="5000">
          <a:solidFill>
            <a:srgbClr val="FCE050"/>
          </a:solidFill>
          <a:latin typeface="Calibri" pitchFamily="34" charset="0"/>
          <a:ea typeface="Calibri" pitchFamily="34" charset="0"/>
          <a:cs typeface="Calibri" pitchFamily="34" charset="0"/>
        </a:defRPr>
      </a:lvl7pPr>
      <a:lvl8pPr marL="1371600" algn="ctr" rtl="0" fontAlgn="base">
        <a:spcBef>
          <a:spcPct val="0"/>
        </a:spcBef>
        <a:spcAft>
          <a:spcPct val="0"/>
        </a:spcAft>
        <a:defRPr sz="5000">
          <a:solidFill>
            <a:srgbClr val="FCE050"/>
          </a:solidFill>
          <a:latin typeface="Calibri" pitchFamily="34" charset="0"/>
          <a:ea typeface="Calibri" pitchFamily="34" charset="0"/>
          <a:cs typeface="Calibri" pitchFamily="34" charset="0"/>
        </a:defRPr>
      </a:lvl8pPr>
      <a:lvl9pPr marL="1828800" algn="ctr" rtl="0" fontAlgn="base">
        <a:spcBef>
          <a:spcPct val="0"/>
        </a:spcBef>
        <a:spcAft>
          <a:spcPct val="0"/>
        </a:spcAft>
        <a:defRPr sz="5000">
          <a:solidFill>
            <a:srgbClr val="FCE050"/>
          </a:solidFill>
          <a:latin typeface="Calibri" pitchFamily="34" charset="0"/>
          <a:ea typeface="Calibri" pitchFamily="34" charset="0"/>
          <a:cs typeface="Calibri" pitchFamily="34" charset="0"/>
        </a:defRPr>
      </a:lvl9pPr>
    </p:titleStyle>
    <p:bodyStyle>
      <a:lvl1pPr marL="457200" indent="-457200" algn="l" rtl="0" eaLnBrk="0" fontAlgn="base" hangingPunct="0">
        <a:spcBef>
          <a:spcPts val="2000"/>
        </a:spcBef>
        <a:spcAft>
          <a:spcPct val="0"/>
        </a:spcAft>
        <a:buClr>
          <a:srgbClr val="8E887C"/>
        </a:buClr>
        <a:buFont typeface="Wingdings" panose="05000000000000000000" pitchFamily="2" charset="2"/>
        <a:buChar char="§"/>
        <a:defRPr sz="2400" kern="1200">
          <a:solidFill>
            <a:srgbClr val="FCE050"/>
          </a:solidFill>
          <a:latin typeface="Calibri"/>
          <a:ea typeface="Calibri" pitchFamily="34" charset="0"/>
          <a:cs typeface="Calibri"/>
        </a:defRPr>
      </a:lvl1pPr>
      <a:lvl2pPr marL="914400" indent="-457200" algn="l" rtl="0" eaLnBrk="0" fontAlgn="base" hangingPunct="0">
        <a:spcBef>
          <a:spcPts val="600"/>
        </a:spcBef>
        <a:spcAft>
          <a:spcPct val="0"/>
        </a:spcAft>
        <a:buClr>
          <a:srgbClr val="47443E"/>
        </a:buClr>
        <a:buFont typeface="Arial" panose="020B0604020202020204" pitchFamily="34" charset="0"/>
        <a:buChar char="•"/>
        <a:defRPr sz="2200" kern="1200">
          <a:solidFill>
            <a:srgbClr val="FCE050"/>
          </a:solidFill>
          <a:latin typeface="Calibri"/>
          <a:ea typeface="Calibri" pitchFamily="34" charset="0"/>
          <a:cs typeface="Calibri"/>
        </a:defRPr>
      </a:lvl2pPr>
      <a:lvl3pPr marL="1371600" indent="-457200" algn="l" rtl="0" eaLnBrk="0" fontAlgn="base" hangingPunct="0">
        <a:spcBef>
          <a:spcPts val="600"/>
        </a:spcBef>
        <a:spcAft>
          <a:spcPct val="0"/>
        </a:spcAft>
        <a:buClr>
          <a:srgbClr val="8E887C"/>
        </a:buClr>
        <a:buFont typeface="Lucida Grande"/>
        <a:buChar char="-"/>
        <a:defRPr sz="2000" kern="1200">
          <a:solidFill>
            <a:srgbClr val="FCE050"/>
          </a:solidFill>
          <a:latin typeface="Calibri"/>
          <a:ea typeface="Calibri" pitchFamily="34" charset="0"/>
          <a:cs typeface="Calibri"/>
        </a:defRPr>
      </a:lvl3pPr>
      <a:lvl4pPr marL="1828800" indent="-457200" algn="l" rtl="0" eaLnBrk="0" fontAlgn="base" hangingPunct="0">
        <a:spcBef>
          <a:spcPts val="600"/>
        </a:spcBef>
        <a:spcAft>
          <a:spcPct val="0"/>
        </a:spcAft>
        <a:buClr>
          <a:srgbClr val="47443E"/>
        </a:buClr>
        <a:buFont typeface="Wingdings" panose="05000000000000000000" pitchFamily="2" charset="2"/>
        <a:buChar char=""/>
        <a:defRPr kern="1200">
          <a:solidFill>
            <a:srgbClr val="FCE050"/>
          </a:solidFill>
          <a:latin typeface="Calibri"/>
          <a:ea typeface="Calibri" pitchFamily="34" charset="0"/>
          <a:cs typeface="Calibri"/>
        </a:defRPr>
      </a:lvl4pPr>
      <a:lvl5pPr marL="2286000" indent="-457200" algn="l" rtl="0" eaLnBrk="0" fontAlgn="base" hangingPunct="0">
        <a:spcBef>
          <a:spcPts val="600"/>
        </a:spcBef>
        <a:spcAft>
          <a:spcPct val="0"/>
        </a:spcAft>
        <a:buClr>
          <a:srgbClr val="8E887C"/>
        </a:buClr>
        <a:buFont typeface="Wingdings" panose="05000000000000000000" pitchFamily="2" charset="2"/>
        <a:buChar char=""/>
        <a:defRPr kern="1200">
          <a:solidFill>
            <a:srgbClr val="FCE050"/>
          </a:solidFill>
          <a:latin typeface="Calibri"/>
          <a:ea typeface="Calibri" pitchFamily="34" charset="0"/>
          <a:cs typeface="Calibri"/>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D9D9D9">
            <a:alpha val="9019"/>
          </a:srgbClr>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4305300" y="6289675"/>
            <a:ext cx="5334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defRPr>
            </a:lvl1pPr>
          </a:lstStyle>
          <a:p>
            <a:pPr>
              <a:defRPr/>
            </a:pPr>
            <a:fld id="{62343505-DEAF-43A9-95C4-D63861917C4F}" type="slidenum">
              <a:rPr lang="en-US" altLang="en-US"/>
              <a:pPr>
                <a:defRPr/>
              </a:pPr>
              <a:t>‹#›</a:t>
            </a:fld>
            <a:endParaRPr lang="en-US" altLang="en-US"/>
          </a:p>
        </p:txBody>
      </p:sp>
      <p:sp>
        <p:nvSpPr>
          <p:cNvPr id="2" name="Title Placeholder 1"/>
          <p:cNvSpPr>
            <a:spLocks noGrp="1"/>
          </p:cNvSpPr>
          <p:nvPr>
            <p:ph type="title"/>
          </p:nvPr>
        </p:nvSpPr>
        <p:spPr>
          <a:xfrm>
            <a:off x="685800" y="66675"/>
            <a:ext cx="7770813" cy="1371600"/>
          </a:xfrm>
          <a:prstGeom prst="rect">
            <a:avLst/>
          </a:prstGeom>
          <a:effectLst/>
        </p:spPr>
        <p:txBody>
          <a:bodyPr vert="horz" lIns="91440" tIns="45720" rIns="91440" bIns="45720" rtlCol="0" anchor="ctr" anchorCtr="0">
            <a:noAutofit/>
          </a:bodyPr>
          <a:lstStyle/>
          <a:p>
            <a:r>
              <a:rPr lang="en-US"/>
              <a:t>Click to edit Master title style</a:t>
            </a:r>
            <a:endParaRPr/>
          </a:p>
        </p:txBody>
      </p:sp>
      <p:sp>
        <p:nvSpPr>
          <p:cNvPr id="2052" name="Text Placeholder 2"/>
          <p:cNvSpPr>
            <a:spLocks noGrp="1"/>
          </p:cNvSpPr>
          <p:nvPr>
            <p:ph type="body" idx="1"/>
          </p:nvPr>
        </p:nvSpPr>
        <p:spPr bwMode="auto">
          <a:xfrm>
            <a:off x="685800" y="2209800"/>
            <a:ext cx="7770813"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400800" y="6289675"/>
            <a:ext cx="23749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mn-lt"/>
                <a:cs typeface="+mn-cs"/>
              </a:defRPr>
            </a:lvl1pPr>
          </a:lstStyle>
          <a:p>
            <a:pPr>
              <a:defRPr/>
            </a:pPr>
            <a:fld id="{B4FB3DA8-154B-4201-BE8C-5D9A46F4E5AA}" type="datetimeFigureOut">
              <a:rPr lang="en-US"/>
              <a:pPr>
                <a:defRPr/>
              </a:pPr>
              <a:t>9/30/2016</a:t>
            </a:fld>
            <a:endParaRPr lang="en-US" dirty="0"/>
          </a:p>
        </p:txBody>
      </p:sp>
      <p:sp>
        <p:nvSpPr>
          <p:cNvPr id="5" name="Footer Placeholder 4"/>
          <p:cNvSpPr>
            <a:spLocks noGrp="1"/>
          </p:cNvSpPr>
          <p:nvPr>
            <p:ph type="ftr" sz="quarter" idx="3"/>
          </p:nvPr>
        </p:nvSpPr>
        <p:spPr>
          <a:xfrm>
            <a:off x="349250" y="6289675"/>
            <a:ext cx="315595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cs typeface="+mn-cs"/>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4676" r:id="rId1"/>
    <p:sldLayoutId id="2147484664" r:id="rId2"/>
    <p:sldLayoutId id="2147484665" r:id="rId3"/>
    <p:sldLayoutId id="2147484677" r:id="rId4"/>
    <p:sldLayoutId id="2147484678" r:id="rId5"/>
    <p:sldLayoutId id="2147484666" r:id="rId6"/>
    <p:sldLayoutId id="2147484667" r:id="rId7"/>
    <p:sldLayoutId id="2147484679" r:id="rId8"/>
    <p:sldLayoutId id="2147484680" r:id="rId9"/>
    <p:sldLayoutId id="2147484681" r:id="rId10"/>
    <p:sldLayoutId id="2147484682" r:id="rId11"/>
    <p:sldLayoutId id="2147484683" r:id="rId12"/>
  </p:sldLayoutIdLst>
  <p:txStyles>
    <p:titleStyle>
      <a:lvl1pPr algn="ctr" rtl="0" eaLnBrk="0" fontAlgn="base" hangingPunct="0">
        <a:spcBef>
          <a:spcPct val="0"/>
        </a:spcBef>
        <a:spcAft>
          <a:spcPct val="0"/>
        </a:spcAft>
        <a:defRPr sz="5000" kern="1200">
          <a:solidFill>
            <a:srgbClr val="FCE050"/>
          </a:solidFill>
          <a:effectLst>
            <a:outerShdw blurRad="38100" dist="12700" algn="l" rotWithShape="0">
              <a:prstClr val="black">
                <a:alpha val="40000"/>
              </a:prstClr>
            </a:outerShdw>
          </a:effectLst>
          <a:latin typeface="Calibri"/>
          <a:ea typeface="Calibri" pitchFamily="34" charset="0"/>
          <a:cs typeface="Calibri"/>
        </a:defRPr>
      </a:lvl1pPr>
      <a:lvl2pPr algn="ctr" rtl="0" eaLnBrk="0" fontAlgn="base" hangingPunct="0">
        <a:spcBef>
          <a:spcPct val="0"/>
        </a:spcBef>
        <a:spcAft>
          <a:spcPct val="0"/>
        </a:spcAft>
        <a:defRPr sz="5000">
          <a:solidFill>
            <a:srgbClr val="FCE050"/>
          </a:solidFill>
          <a:latin typeface="Calibri" pitchFamily="34" charset="0"/>
          <a:ea typeface="Calibri" pitchFamily="34" charset="0"/>
          <a:cs typeface="Calibri" pitchFamily="34" charset="0"/>
        </a:defRPr>
      </a:lvl2pPr>
      <a:lvl3pPr algn="ctr" rtl="0" eaLnBrk="0" fontAlgn="base" hangingPunct="0">
        <a:spcBef>
          <a:spcPct val="0"/>
        </a:spcBef>
        <a:spcAft>
          <a:spcPct val="0"/>
        </a:spcAft>
        <a:defRPr sz="5000">
          <a:solidFill>
            <a:srgbClr val="FCE050"/>
          </a:solidFill>
          <a:latin typeface="Calibri" pitchFamily="34" charset="0"/>
          <a:ea typeface="Calibri" pitchFamily="34" charset="0"/>
          <a:cs typeface="Calibri" pitchFamily="34" charset="0"/>
        </a:defRPr>
      </a:lvl3pPr>
      <a:lvl4pPr algn="ctr" rtl="0" eaLnBrk="0" fontAlgn="base" hangingPunct="0">
        <a:spcBef>
          <a:spcPct val="0"/>
        </a:spcBef>
        <a:spcAft>
          <a:spcPct val="0"/>
        </a:spcAft>
        <a:defRPr sz="5000">
          <a:solidFill>
            <a:srgbClr val="FCE050"/>
          </a:solidFill>
          <a:latin typeface="Calibri" pitchFamily="34" charset="0"/>
          <a:ea typeface="Calibri" pitchFamily="34" charset="0"/>
          <a:cs typeface="Calibri" pitchFamily="34" charset="0"/>
        </a:defRPr>
      </a:lvl4pPr>
      <a:lvl5pPr algn="ctr" rtl="0" eaLnBrk="0" fontAlgn="base" hangingPunct="0">
        <a:spcBef>
          <a:spcPct val="0"/>
        </a:spcBef>
        <a:spcAft>
          <a:spcPct val="0"/>
        </a:spcAft>
        <a:defRPr sz="5000">
          <a:solidFill>
            <a:srgbClr val="FCE050"/>
          </a:solidFill>
          <a:latin typeface="Calibri" pitchFamily="34" charset="0"/>
          <a:ea typeface="Calibri" pitchFamily="34" charset="0"/>
          <a:cs typeface="Calibri" pitchFamily="34" charset="0"/>
        </a:defRPr>
      </a:lvl5pPr>
      <a:lvl6pPr marL="457200" algn="ctr" rtl="0" fontAlgn="base">
        <a:spcBef>
          <a:spcPct val="0"/>
        </a:spcBef>
        <a:spcAft>
          <a:spcPct val="0"/>
        </a:spcAft>
        <a:defRPr sz="5000">
          <a:solidFill>
            <a:srgbClr val="FCE050"/>
          </a:solidFill>
          <a:latin typeface="Calibri" pitchFamily="34" charset="0"/>
          <a:ea typeface="Calibri" pitchFamily="34" charset="0"/>
          <a:cs typeface="Calibri" pitchFamily="34" charset="0"/>
        </a:defRPr>
      </a:lvl6pPr>
      <a:lvl7pPr marL="914400" algn="ctr" rtl="0" fontAlgn="base">
        <a:spcBef>
          <a:spcPct val="0"/>
        </a:spcBef>
        <a:spcAft>
          <a:spcPct val="0"/>
        </a:spcAft>
        <a:defRPr sz="5000">
          <a:solidFill>
            <a:srgbClr val="FCE050"/>
          </a:solidFill>
          <a:latin typeface="Calibri" pitchFamily="34" charset="0"/>
          <a:ea typeface="Calibri" pitchFamily="34" charset="0"/>
          <a:cs typeface="Calibri" pitchFamily="34" charset="0"/>
        </a:defRPr>
      </a:lvl7pPr>
      <a:lvl8pPr marL="1371600" algn="ctr" rtl="0" fontAlgn="base">
        <a:spcBef>
          <a:spcPct val="0"/>
        </a:spcBef>
        <a:spcAft>
          <a:spcPct val="0"/>
        </a:spcAft>
        <a:defRPr sz="5000">
          <a:solidFill>
            <a:srgbClr val="FCE050"/>
          </a:solidFill>
          <a:latin typeface="Calibri" pitchFamily="34" charset="0"/>
          <a:ea typeface="Calibri" pitchFamily="34" charset="0"/>
          <a:cs typeface="Calibri" pitchFamily="34" charset="0"/>
        </a:defRPr>
      </a:lvl8pPr>
      <a:lvl9pPr marL="1828800" algn="ctr" rtl="0" fontAlgn="base">
        <a:spcBef>
          <a:spcPct val="0"/>
        </a:spcBef>
        <a:spcAft>
          <a:spcPct val="0"/>
        </a:spcAft>
        <a:defRPr sz="5000">
          <a:solidFill>
            <a:srgbClr val="FCE050"/>
          </a:solidFill>
          <a:latin typeface="Calibri" pitchFamily="34" charset="0"/>
          <a:ea typeface="Calibri" pitchFamily="34" charset="0"/>
          <a:cs typeface="Calibri" pitchFamily="34" charset="0"/>
        </a:defRPr>
      </a:lvl9pPr>
    </p:titleStyle>
    <p:bodyStyle>
      <a:lvl1pPr marL="457200" indent="-457200" algn="l" rtl="0" eaLnBrk="0" fontAlgn="base" hangingPunct="0">
        <a:spcBef>
          <a:spcPts val="2000"/>
        </a:spcBef>
        <a:spcAft>
          <a:spcPct val="0"/>
        </a:spcAft>
        <a:buClr>
          <a:srgbClr val="8E887C"/>
        </a:buClr>
        <a:buFont typeface="Wingdings" panose="05000000000000000000" pitchFamily="2" charset="2"/>
        <a:buChar char="§"/>
        <a:defRPr sz="2400" kern="1200">
          <a:solidFill>
            <a:srgbClr val="FCE050"/>
          </a:solidFill>
          <a:latin typeface="Calibri"/>
          <a:ea typeface="Calibri" pitchFamily="34" charset="0"/>
          <a:cs typeface="Calibri"/>
        </a:defRPr>
      </a:lvl1pPr>
      <a:lvl2pPr marL="914400" indent="-457200" algn="l" rtl="0" eaLnBrk="0" fontAlgn="base" hangingPunct="0">
        <a:spcBef>
          <a:spcPts val="600"/>
        </a:spcBef>
        <a:spcAft>
          <a:spcPct val="0"/>
        </a:spcAft>
        <a:buClr>
          <a:srgbClr val="47443E"/>
        </a:buClr>
        <a:buFont typeface="Arial" panose="020B0604020202020204" pitchFamily="34" charset="0"/>
        <a:buChar char="•"/>
        <a:defRPr sz="2200" kern="1200">
          <a:solidFill>
            <a:srgbClr val="FCE050"/>
          </a:solidFill>
          <a:latin typeface="Calibri"/>
          <a:ea typeface="Calibri" pitchFamily="34" charset="0"/>
          <a:cs typeface="Calibri"/>
        </a:defRPr>
      </a:lvl2pPr>
      <a:lvl3pPr marL="1371600" indent="-457200" algn="l" rtl="0" eaLnBrk="0" fontAlgn="base" hangingPunct="0">
        <a:spcBef>
          <a:spcPts val="600"/>
        </a:spcBef>
        <a:spcAft>
          <a:spcPct val="0"/>
        </a:spcAft>
        <a:buClr>
          <a:srgbClr val="8E887C"/>
        </a:buClr>
        <a:buFont typeface="Lucida Grande"/>
        <a:buChar char="-"/>
        <a:defRPr sz="2000" kern="1200">
          <a:solidFill>
            <a:srgbClr val="FCE050"/>
          </a:solidFill>
          <a:latin typeface="Calibri"/>
          <a:ea typeface="Calibri" pitchFamily="34" charset="0"/>
          <a:cs typeface="Calibri"/>
        </a:defRPr>
      </a:lvl3pPr>
      <a:lvl4pPr marL="1828800" indent="-457200" algn="l" rtl="0" eaLnBrk="0" fontAlgn="base" hangingPunct="0">
        <a:spcBef>
          <a:spcPts val="600"/>
        </a:spcBef>
        <a:spcAft>
          <a:spcPct val="0"/>
        </a:spcAft>
        <a:buClr>
          <a:srgbClr val="47443E"/>
        </a:buClr>
        <a:buFont typeface="Wingdings" panose="05000000000000000000" pitchFamily="2" charset="2"/>
        <a:buChar char=""/>
        <a:defRPr kern="1200">
          <a:solidFill>
            <a:srgbClr val="FCE050"/>
          </a:solidFill>
          <a:latin typeface="Calibri"/>
          <a:ea typeface="Calibri" pitchFamily="34" charset="0"/>
          <a:cs typeface="Calibri"/>
        </a:defRPr>
      </a:lvl4pPr>
      <a:lvl5pPr marL="2286000" indent="-457200" algn="l" rtl="0" eaLnBrk="0" fontAlgn="base" hangingPunct="0">
        <a:spcBef>
          <a:spcPts val="600"/>
        </a:spcBef>
        <a:spcAft>
          <a:spcPct val="0"/>
        </a:spcAft>
        <a:buClr>
          <a:srgbClr val="8E887C"/>
        </a:buClr>
        <a:buFont typeface="Wingdings" panose="05000000000000000000" pitchFamily="2" charset="2"/>
        <a:buChar char=""/>
        <a:defRPr kern="1200">
          <a:solidFill>
            <a:srgbClr val="FCE050"/>
          </a:solidFill>
          <a:latin typeface="Calibri"/>
          <a:ea typeface="Calibri" pitchFamily="34" charset="0"/>
          <a:cs typeface="Calibri"/>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4305300" y="6289675"/>
            <a:ext cx="5334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defRPr>
            </a:lvl1pPr>
          </a:lstStyle>
          <a:p>
            <a:pPr>
              <a:defRPr/>
            </a:pPr>
            <a:fld id="{45488D54-8F7C-4B7A-BDFA-DDD517197825}" type="slidenum">
              <a:rPr lang="uk-UA" altLang="en-US"/>
              <a:pPr>
                <a:defRPr/>
              </a:pPr>
              <a:t>‹#›</a:t>
            </a:fld>
            <a:endParaRPr lang="uk-UA" altLang="en-US"/>
          </a:p>
        </p:txBody>
      </p:sp>
      <p:sp>
        <p:nvSpPr>
          <p:cNvPr id="2" name="Title Placeholder 1"/>
          <p:cNvSpPr>
            <a:spLocks noGrp="1"/>
          </p:cNvSpPr>
          <p:nvPr>
            <p:ph type="title"/>
          </p:nvPr>
        </p:nvSpPr>
        <p:spPr>
          <a:xfrm>
            <a:off x="685800" y="66675"/>
            <a:ext cx="7770813" cy="1371600"/>
          </a:xfrm>
          <a:prstGeom prst="rect">
            <a:avLst/>
          </a:prstGeom>
          <a:effectLst/>
        </p:spPr>
        <p:txBody>
          <a:bodyPr vert="horz" lIns="91440" tIns="45720" rIns="91440" bIns="45720" rtlCol="0" anchor="ctr" anchorCtr="0">
            <a:noAutofit/>
          </a:bodyPr>
          <a:lstStyle/>
          <a:p>
            <a:r>
              <a:rPr lang="en-US" dirty="0"/>
              <a:t>Click to edit Master title style</a:t>
            </a:r>
            <a:endParaRPr dirty="0"/>
          </a:p>
        </p:txBody>
      </p:sp>
      <p:sp>
        <p:nvSpPr>
          <p:cNvPr id="3" name="Text Placeholder 2"/>
          <p:cNvSpPr>
            <a:spLocks noGrp="1"/>
          </p:cNvSpPr>
          <p:nvPr>
            <p:ph type="body" idx="1"/>
          </p:nvPr>
        </p:nvSpPr>
        <p:spPr>
          <a:xfrm>
            <a:off x="685800" y="2209800"/>
            <a:ext cx="7770813" cy="36576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2"/>
          </p:nvPr>
        </p:nvSpPr>
        <p:spPr>
          <a:xfrm>
            <a:off x="6400800" y="6289675"/>
            <a:ext cx="23749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Calisto MT"/>
                <a:cs typeface="+mn-cs"/>
              </a:defRPr>
            </a:lvl1pPr>
          </a:lstStyle>
          <a:p>
            <a:pPr>
              <a:defRPr/>
            </a:pPr>
            <a:fld id="{602811F3-3FE9-4B56-9078-70F88E98F037}" type="datetimeFigureOut">
              <a:rPr lang="en-US"/>
              <a:pPr>
                <a:defRPr/>
              </a:pPr>
              <a:t>9/30/2016</a:t>
            </a:fld>
            <a:endParaRPr lang="en-US"/>
          </a:p>
        </p:txBody>
      </p:sp>
      <p:sp>
        <p:nvSpPr>
          <p:cNvPr id="5" name="Footer Placeholder 4"/>
          <p:cNvSpPr>
            <a:spLocks noGrp="1"/>
          </p:cNvSpPr>
          <p:nvPr>
            <p:ph type="ftr" sz="quarter" idx="3"/>
          </p:nvPr>
        </p:nvSpPr>
        <p:spPr>
          <a:xfrm>
            <a:off x="349250" y="6289675"/>
            <a:ext cx="315595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sto MT"/>
                <a:cs typeface="+mn-cs"/>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4684" r:id="rId1"/>
    <p:sldLayoutId id="2147484685" r:id="rId2"/>
    <p:sldLayoutId id="2147484686" r:id="rId3"/>
    <p:sldLayoutId id="2147484687" r:id="rId4"/>
    <p:sldLayoutId id="2147484688" r:id="rId5"/>
    <p:sldLayoutId id="2147484689" r:id="rId6"/>
    <p:sldLayoutId id="2147484690" r:id="rId7"/>
    <p:sldLayoutId id="2147484691" r:id="rId8"/>
    <p:sldLayoutId id="2147484692" r:id="rId9"/>
    <p:sldLayoutId id="2147484693" r:id="rId10"/>
    <p:sldLayoutId id="2147484694" r:id="rId11"/>
    <p:sldLayoutId id="2147484695" r:id="rId12"/>
  </p:sldLayoutIdLst>
  <p:txStyles>
    <p:titleStyle>
      <a:lvl1pPr algn="ctr" rtl="0" eaLnBrk="0" fontAlgn="base" hangingPunct="0">
        <a:spcBef>
          <a:spcPct val="0"/>
        </a:spcBef>
        <a:spcAft>
          <a:spcPct val="0"/>
        </a:spcAft>
        <a:defRPr sz="5000" kern="1200">
          <a:solidFill>
            <a:srgbClr val="FFF271"/>
          </a:solidFill>
          <a:effectLst>
            <a:outerShdw blurRad="50800" dist="38100" dir="2700000" algn="tl" rotWithShape="0">
              <a:scrgbClr r="0" g="0" b="0">
                <a:alpha val="43000"/>
              </a:scrgbClr>
            </a:outerShdw>
          </a:effectLst>
          <a:latin typeface="Calibri"/>
          <a:ea typeface="Calibri" pitchFamily="34" charset="0"/>
          <a:cs typeface="Calibri"/>
        </a:defRPr>
      </a:lvl1pPr>
      <a:lvl2pPr algn="ctr" rtl="0" eaLnBrk="0" fontAlgn="base" hangingPunct="0">
        <a:spcBef>
          <a:spcPct val="0"/>
        </a:spcBef>
        <a:spcAft>
          <a:spcPct val="0"/>
        </a:spcAft>
        <a:defRPr sz="5000">
          <a:solidFill>
            <a:srgbClr val="FFF271"/>
          </a:solidFill>
          <a:latin typeface="Calibri" pitchFamily="34" charset="0"/>
          <a:ea typeface="Calibri" pitchFamily="34" charset="0"/>
          <a:cs typeface="Calibri" pitchFamily="34" charset="0"/>
        </a:defRPr>
      </a:lvl2pPr>
      <a:lvl3pPr algn="ctr" rtl="0" eaLnBrk="0" fontAlgn="base" hangingPunct="0">
        <a:spcBef>
          <a:spcPct val="0"/>
        </a:spcBef>
        <a:spcAft>
          <a:spcPct val="0"/>
        </a:spcAft>
        <a:defRPr sz="5000">
          <a:solidFill>
            <a:srgbClr val="FFF271"/>
          </a:solidFill>
          <a:latin typeface="Calibri" pitchFamily="34" charset="0"/>
          <a:ea typeface="Calibri" pitchFamily="34" charset="0"/>
          <a:cs typeface="Calibri" pitchFamily="34" charset="0"/>
        </a:defRPr>
      </a:lvl3pPr>
      <a:lvl4pPr algn="ctr" rtl="0" eaLnBrk="0" fontAlgn="base" hangingPunct="0">
        <a:spcBef>
          <a:spcPct val="0"/>
        </a:spcBef>
        <a:spcAft>
          <a:spcPct val="0"/>
        </a:spcAft>
        <a:defRPr sz="5000">
          <a:solidFill>
            <a:srgbClr val="FFF271"/>
          </a:solidFill>
          <a:latin typeface="Calibri" pitchFamily="34" charset="0"/>
          <a:ea typeface="Calibri" pitchFamily="34" charset="0"/>
          <a:cs typeface="Calibri" pitchFamily="34" charset="0"/>
        </a:defRPr>
      </a:lvl4pPr>
      <a:lvl5pPr algn="ctr" rtl="0" eaLnBrk="0" fontAlgn="base" hangingPunct="0">
        <a:spcBef>
          <a:spcPct val="0"/>
        </a:spcBef>
        <a:spcAft>
          <a:spcPct val="0"/>
        </a:spcAft>
        <a:defRPr sz="5000">
          <a:solidFill>
            <a:srgbClr val="FFF271"/>
          </a:solidFill>
          <a:latin typeface="Calibri" pitchFamily="34" charset="0"/>
          <a:ea typeface="Calibri" pitchFamily="34" charset="0"/>
          <a:cs typeface="Calibri" pitchFamily="34" charset="0"/>
        </a:defRPr>
      </a:lvl5pPr>
      <a:lvl6pPr marL="457200" algn="ctr" rtl="0" fontAlgn="base">
        <a:spcBef>
          <a:spcPct val="0"/>
        </a:spcBef>
        <a:spcAft>
          <a:spcPct val="0"/>
        </a:spcAft>
        <a:defRPr sz="5000">
          <a:solidFill>
            <a:srgbClr val="FFF271"/>
          </a:solidFill>
          <a:latin typeface="Calibri" pitchFamily="34" charset="0"/>
          <a:ea typeface="Calibri" pitchFamily="34" charset="0"/>
          <a:cs typeface="Calibri" pitchFamily="34" charset="0"/>
        </a:defRPr>
      </a:lvl6pPr>
      <a:lvl7pPr marL="914400" algn="ctr" rtl="0" fontAlgn="base">
        <a:spcBef>
          <a:spcPct val="0"/>
        </a:spcBef>
        <a:spcAft>
          <a:spcPct val="0"/>
        </a:spcAft>
        <a:defRPr sz="5000">
          <a:solidFill>
            <a:srgbClr val="FFF271"/>
          </a:solidFill>
          <a:latin typeface="Calibri" pitchFamily="34" charset="0"/>
          <a:ea typeface="Calibri" pitchFamily="34" charset="0"/>
          <a:cs typeface="Calibri" pitchFamily="34" charset="0"/>
        </a:defRPr>
      </a:lvl7pPr>
      <a:lvl8pPr marL="1371600" algn="ctr" rtl="0" fontAlgn="base">
        <a:spcBef>
          <a:spcPct val="0"/>
        </a:spcBef>
        <a:spcAft>
          <a:spcPct val="0"/>
        </a:spcAft>
        <a:defRPr sz="5000">
          <a:solidFill>
            <a:srgbClr val="FFF271"/>
          </a:solidFill>
          <a:latin typeface="Calibri" pitchFamily="34" charset="0"/>
          <a:ea typeface="Calibri" pitchFamily="34" charset="0"/>
          <a:cs typeface="Calibri" pitchFamily="34" charset="0"/>
        </a:defRPr>
      </a:lvl8pPr>
      <a:lvl9pPr marL="1828800" algn="ctr" rtl="0" fontAlgn="base">
        <a:spcBef>
          <a:spcPct val="0"/>
        </a:spcBef>
        <a:spcAft>
          <a:spcPct val="0"/>
        </a:spcAft>
        <a:defRPr sz="5000">
          <a:solidFill>
            <a:srgbClr val="FFF271"/>
          </a:solidFill>
          <a:latin typeface="Calibri" pitchFamily="34" charset="0"/>
          <a:ea typeface="Calibri" pitchFamily="34" charset="0"/>
          <a:cs typeface="Calibri" pitchFamily="34" charset="0"/>
        </a:defRPr>
      </a:lvl9pPr>
    </p:titleStyle>
    <p:bodyStyle>
      <a:lvl1pPr marL="457200" indent="-457200" algn="l" rtl="0" eaLnBrk="0" fontAlgn="base" hangingPunct="0">
        <a:spcBef>
          <a:spcPts val="2000"/>
        </a:spcBef>
        <a:spcAft>
          <a:spcPct val="0"/>
        </a:spcAft>
        <a:buClr>
          <a:srgbClr val="8E887C"/>
        </a:buClr>
        <a:buFont typeface="Wingdings" panose="05000000000000000000" pitchFamily="2" charset="2"/>
        <a:buChar char="§"/>
        <a:defRPr sz="2400" kern="1200">
          <a:solidFill>
            <a:srgbClr val="FFF271"/>
          </a:solidFill>
          <a:effectLst>
            <a:outerShdw blurRad="50800" dist="38100" dir="2700000" algn="tl" rotWithShape="0">
              <a:scrgbClr r="0" g="0" b="0">
                <a:alpha val="43000"/>
              </a:scrgbClr>
            </a:outerShdw>
          </a:effectLst>
          <a:latin typeface="Calibri"/>
          <a:ea typeface="Calibri" pitchFamily="34" charset="0"/>
          <a:cs typeface="Calibri"/>
        </a:defRPr>
      </a:lvl1pPr>
      <a:lvl2pPr marL="914400" indent="-457200" algn="l" rtl="0" eaLnBrk="0" fontAlgn="base" hangingPunct="0">
        <a:spcBef>
          <a:spcPts val="600"/>
        </a:spcBef>
        <a:spcAft>
          <a:spcPct val="0"/>
        </a:spcAft>
        <a:buClr>
          <a:srgbClr val="47443E"/>
        </a:buClr>
        <a:buFont typeface="Arial" panose="020B0604020202020204" pitchFamily="34" charset="0"/>
        <a:buChar char="•"/>
        <a:defRPr sz="2200" kern="1200">
          <a:solidFill>
            <a:srgbClr val="FFF271"/>
          </a:solidFill>
          <a:effectLst>
            <a:outerShdw blurRad="50800" dist="38100" dir="2700000" algn="tl" rotWithShape="0">
              <a:scrgbClr r="0" g="0" b="0">
                <a:alpha val="43000"/>
              </a:scrgbClr>
            </a:outerShdw>
          </a:effectLst>
          <a:latin typeface="Calibri"/>
          <a:ea typeface="Calibri" pitchFamily="34" charset="0"/>
          <a:cs typeface="Calibri"/>
        </a:defRPr>
      </a:lvl2pPr>
      <a:lvl3pPr marL="1371600" indent="-457200" algn="l" rtl="0" eaLnBrk="0" fontAlgn="base" hangingPunct="0">
        <a:spcBef>
          <a:spcPts val="600"/>
        </a:spcBef>
        <a:spcAft>
          <a:spcPct val="0"/>
        </a:spcAft>
        <a:buClr>
          <a:srgbClr val="8E887C"/>
        </a:buClr>
        <a:buFont typeface="Lucida Grande"/>
        <a:buChar char="-"/>
        <a:defRPr sz="2000" kern="1200">
          <a:solidFill>
            <a:srgbClr val="FFF271"/>
          </a:solidFill>
          <a:effectLst>
            <a:outerShdw blurRad="50800" dist="38100" dir="2700000" algn="tl" rotWithShape="0">
              <a:scrgbClr r="0" g="0" b="0">
                <a:alpha val="43000"/>
              </a:scrgbClr>
            </a:outerShdw>
          </a:effectLst>
          <a:latin typeface="Calibri"/>
          <a:ea typeface="Calibri" pitchFamily="34" charset="0"/>
          <a:cs typeface="Calibri"/>
        </a:defRPr>
      </a:lvl3pPr>
      <a:lvl4pPr marL="1828800" indent="-457200" algn="l" rtl="0" eaLnBrk="0" fontAlgn="base" hangingPunct="0">
        <a:spcBef>
          <a:spcPts val="600"/>
        </a:spcBef>
        <a:spcAft>
          <a:spcPct val="0"/>
        </a:spcAft>
        <a:buClr>
          <a:srgbClr val="47443E"/>
        </a:buClr>
        <a:buFont typeface="Wingdings" panose="05000000000000000000" pitchFamily="2" charset="2"/>
        <a:buChar char=""/>
        <a:defRPr kern="1200">
          <a:solidFill>
            <a:srgbClr val="FFF271"/>
          </a:solidFill>
          <a:effectLst>
            <a:outerShdw blurRad="50800" dist="38100" dir="2700000" algn="tl" rotWithShape="0">
              <a:scrgbClr r="0" g="0" b="0">
                <a:alpha val="43000"/>
              </a:scrgbClr>
            </a:outerShdw>
          </a:effectLst>
          <a:latin typeface="Calibri"/>
          <a:ea typeface="Calibri" pitchFamily="34" charset="0"/>
          <a:cs typeface="Calibri"/>
        </a:defRPr>
      </a:lvl4pPr>
      <a:lvl5pPr marL="2286000" indent="-457200" algn="l" rtl="0" eaLnBrk="0" fontAlgn="base" hangingPunct="0">
        <a:spcBef>
          <a:spcPts val="600"/>
        </a:spcBef>
        <a:spcAft>
          <a:spcPct val="0"/>
        </a:spcAft>
        <a:buClr>
          <a:srgbClr val="8E887C"/>
        </a:buClr>
        <a:buFont typeface="Wingdings" panose="05000000000000000000" pitchFamily="2" charset="2"/>
        <a:buChar char=""/>
        <a:defRPr kern="1200">
          <a:solidFill>
            <a:srgbClr val="FFF271"/>
          </a:solidFill>
          <a:effectLst>
            <a:outerShdw blurRad="50800" dist="38100" dir="2700000" algn="tl" rotWithShape="0">
              <a:scrgbClr r="0" g="0" b="0">
                <a:alpha val="43000"/>
              </a:scrgbClr>
            </a:outerShdw>
          </a:effectLst>
          <a:latin typeface="Calibri"/>
          <a:ea typeface="Calibri" pitchFamily="34" charset="0"/>
          <a:cs typeface="Calibri"/>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9.jpeg"/><Relationship Id="rId5" Type="http://schemas.openxmlformats.org/officeDocument/2006/relationships/chart" Target="../charts/chart1.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10.png"/><Relationship Id="rId5" Type="http://schemas.openxmlformats.org/officeDocument/2006/relationships/oleObject" Target="../embeddings/Microsoft_Excel_Chart1.xls"/><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1" descr="lindsay15"/>
          <p:cNvPicPr>
            <a:picLocks noChangeAspect="1" noChangeArrowheads="1"/>
          </p:cNvPicPr>
          <p:nvPr/>
        </p:nvPicPr>
        <p:blipFill>
          <a:blip r:embed="rId3">
            <a:lum bright="12000" contrast="18000"/>
            <a:extLst>
              <a:ext uri="{28A0092B-C50C-407E-A947-70E740481C1C}">
                <a14:useLocalDpi xmlns:a14="http://schemas.microsoft.com/office/drawing/2010/main" val="0"/>
              </a:ext>
            </a:extLst>
          </a:blip>
          <a:srcRect/>
          <a:stretch>
            <a:fillRect/>
          </a:stretch>
        </p:blipFill>
        <p:spPr bwMode="auto">
          <a:xfrm>
            <a:off x="0" y="0"/>
            <a:ext cx="9144000" cy="683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6" name="Text Box 8"/>
          <p:cNvSpPr txBox="1">
            <a:spLocks noChangeArrowheads="1"/>
          </p:cNvSpPr>
          <p:nvPr/>
        </p:nvSpPr>
        <p:spPr bwMode="auto">
          <a:xfrm>
            <a:off x="190500" y="3657600"/>
            <a:ext cx="8763000" cy="1323439"/>
          </a:xfrm>
          <a:prstGeom prst="rect">
            <a:avLst/>
          </a:prstGeom>
          <a:solidFill>
            <a:srgbClr val="FF0000">
              <a:alpha val="53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3543300" algn="l"/>
              </a:tabLst>
              <a:defRPr>
                <a:solidFill>
                  <a:schemeClr val="tx1"/>
                </a:solidFill>
                <a:latin typeface="Arial" charset="0"/>
                <a:cs typeface="Arial" charset="0"/>
              </a:defRPr>
            </a:lvl1pPr>
            <a:lvl2pPr>
              <a:tabLst>
                <a:tab pos="3543300" algn="l"/>
              </a:tabLst>
              <a:defRPr>
                <a:solidFill>
                  <a:schemeClr val="tx1"/>
                </a:solidFill>
                <a:latin typeface="Arial" charset="0"/>
                <a:cs typeface="Arial" charset="0"/>
              </a:defRPr>
            </a:lvl2pPr>
            <a:lvl3pPr>
              <a:tabLst>
                <a:tab pos="3543300" algn="l"/>
              </a:tabLst>
              <a:defRPr>
                <a:solidFill>
                  <a:schemeClr val="tx1"/>
                </a:solidFill>
                <a:latin typeface="Arial" charset="0"/>
                <a:cs typeface="Arial" charset="0"/>
              </a:defRPr>
            </a:lvl3pPr>
            <a:lvl4pPr>
              <a:tabLst>
                <a:tab pos="3543300" algn="l"/>
              </a:tabLst>
              <a:defRPr>
                <a:solidFill>
                  <a:schemeClr val="tx1"/>
                </a:solidFill>
                <a:latin typeface="Arial" charset="0"/>
                <a:cs typeface="Arial" charset="0"/>
              </a:defRPr>
            </a:lvl4pPr>
            <a:lvl5pPr>
              <a:tabLst>
                <a:tab pos="3543300" algn="l"/>
              </a:tabLst>
              <a:defRPr>
                <a:solidFill>
                  <a:schemeClr val="tx1"/>
                </a:solidFill>
                <a:latin typeface="Arial" charset="0"/>
                <a:cs typeface="Arial" charset="0"/>
              </a:defRPr>
            </a:lvl5pPr>
            <a:lvl6pPr fontAlgn="base">
              <a:spcBef>
                <a:spcPct val="0"/>
              </a:spcBef>
              <a:spcAft>
                <a:spcPct val="0"/>
              </a:spcAft>
              <a:tabLst>
                <a:tab pos="3543300" algn="l"/>
              </a:tabLst>
              <a:defRPr>
                <a:solidFill>
                  <a:schemeClr val="tx1"/>
                </a:solidFill>
                <a:latin typeface="Arial" charset="0"/>
                <a:cs typeface="Arial" charset="0"/>
              </a:defRPr>
            </a:lvl6pPr>
            <a:lvl7pPr fontAlgn="base">
              <a:spcBef>
                <a:spcPct val="0"/>
              </a:spcBef>
              <a:spcAft>
                <a:spcPct val="0"/>
              </a:spcAft>
              <a:tabLst>
                <a:tab pos="3543300" algn="l"/>
              </a:tabLst>
              <a:defRPr>
                <a:solidFill>
                  <a:schemeClr val="tx1"/>
                </a:solidFill>
                <a:latin typeface="Arial" charset="0"/>
                <a:cs typeface="Arial" charset="0"/>
              </a:defRPr>
            </a:lvl7pPr>
            <a:lvl8pPr fontAlgn="base">
              <a:spcBef>
                <a:spcPct val="0"/>
              </a:spcBef>
              <a:spcAft>
                <a:spcPct val="0"/>
              </a:spcAft>
              <a:tabLst>
                <a:tab pos="3543300" algn="l"/>
              </a:tabLst>
              <a:defRPr>
                <a:solidFill>
                  <a:schemeClr val="tx1"/>
                </a:solidFill>
                <a:latin typeface="Arial" charset="0"/>
                <a:cs typeface="Arial" charset="0"/>
              </a:defRPr>
            </a:lvl8pPr>
            <a:lvl9pPr fontAlgn="base">
              <a:spcBef>
                <a:spcPct val="0"/>
              </a:spcBef>
              <a:spcAft>
                <a:spcPct val="0"/>
              </a:spcAft>
              <a:tabLst>
                <a:tab pos="3543300" algn="l"/>
              </a:tabLst>
              <a:defRPr>
                <a:solidFill>
                  <a:schemeClr val="tx1"/>
                </a:solidFill>
                <a:latin typeface="Arial" charset="0"/>
                <a:cs typeface="Arial" charset="0"/>
              </a:defRPr>
            </a:lvl9pPr>
          </a:lstStyle>
          <a:p>
            <a:pPr algn="ctr" eaLnBrk="1" fontAlgn="auto" hangingPunct="1">
              <a:spcBef>
                <a:spcPct val="50000"/>
              </a:spcBef>
              <a:spcAft>
                <a:spcPts val="0"/>
              </a:spcAft>
              <a:defRPr/>
            </a:pPr>
            <a:r>
              <a:rPr lang="en-US" sz="4000" b="1" dirty="0" smtClean="0">
                <a:ln w="19050">
                  <a:solidFill>
                    <a:schemeClr val="bg1"/>
                  </a:solidFill>
                </a:ln>
                <a:latin typeface="Cambria" panose="02040503050406030204" pitchFamily="18" charset="0"/>
              </a:rPr>
              <a:t>Turning Nürnberg Into Effective LOAC Education &amp; Training </a:t>
            </a:r>
          </a:p>
        </p:txBody>
      </p:sp>
      <p:sp>
        <p:nvSpPr>
          <p:cNvPr id="4" name="Text Box 8"/>
          <p:cNvSpPr txBox="1">
            <a:spLocks noChangeArrowheads="1"/>
          </p:cNvSpPr>
          <p:nvPr/>
        </p:nvSpPr>
        <p:spPr bwMode="auto">
          <a:xfrm>
            <a:off x="2057400" y="5410200"/>
            <a:ext cx="5638800" cy="584775"/>
          </a:xfrm>
          <a:prstGeom prst="rect">
            <a:avLst/>
          </a:prstGeom>
          <a:solidFill>
            <a:srgbClr val="FF0000">
              <a:alpha val="53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3543300" algn="l"/>
              </a:tabLst>
              <a:defRPr>
                <a:solidFill>
                  <a:schemeClr val="tx1"/>
                </a:solidFill>
                <a:latin typeface="Arial" charset="0"/>
                <a:cs typeface="Arial" charset="0"/>
              </a:defRPr>
            </a:lvl1pPr>
            <a:lvl2pPr>
              <a:tabLst>
                <a:tab pos="3543300" algn="l"/>
              </a:tabLst>
              <a:defRPr>
                <a:solidFill>
                  <a:schemeClr val="tx1"/>
                </a:solidFill>
                <a:latin typeface="Arial" charset="0"/>
                <a:cs typeface="Arial" charset="0"/>
              </a:defRPr>
            </a:lvl2pPr>
            <a:lvl3pPr>
              <a:tabLst>
                <a:tab pos="3543300" algn="l"/>
              </a:tabLst>
              <a:defRPr>
                <a:solidFill>
                  <a:schemeClr val="tx1"/>
                </a:solidFill>
                <a:latin typeface="Arial" charset="0"/>
                <a:cs typeface="Arial" charset="0"/>
              </a:defRPr>
            </a:lvl3pPr>
            <a:lvl4pPr>
              <a:tabLst>
                <a:tab pos="3543300" algn="l"/>
              </a:tabLst>
              <a:defRPr>
                <a:solidFill>
                  <a:schemeClr val="tx1"/>
                </a:solidFill>
                <a:latin typeface="Arial" charset="0"/>
                <a:cs typeface="Arial" charset="0"/>
              </a:defRPr>
            </a:lvl4pPr>
            <a:lvl5pPr>
              <a:tabLst>
                <a:tab pos="3543300" algn="l"/>
              </a:tabLst>
              <a:defRPr>
                <a:solidFill>
                  <a:schemeClr val="tx1"/>
                </a:solidFill>
                <a:latin typeface="Arial" charset="0"/>
                <a:cs typeface="Arial" charset="0"/>
              </a:defRPr>
            </a:lvl5pPr>
            <a:lvl6pPr fontAlgn="base">
              <a:spcBef>
                <a:spcPct val="0"/>
              </a:spcBef>
              <a:spcAft>
                <a:spcPct val="0"/>
              </a:spcAft>
              <a:tabLst>
                <a:tab pos="3543300" algn="l"/>
              </a:tabLst>
              <a:defRPr>
                <a:solidFill>
                  <a:schemeClr val="tx1"/>
                </a:solidFill>
                <a:latin typeface="Arial" charset="0"/>
                <a:cs typeface="Arial" charset="0"/>
              </a:defRPr>
            </a:lvl6pPr>
            <a:lvl7pPr fontAlgn="base">
              <a:spcBef>
                <a:spcPct val="0"/>
              </a:spcBef>
              <a:spcAft>
                <a:spcPct val="0"/>
              </a:spcAft>
              <a:tabLst>
                <a:tab pos="3543300" algn="l"/>
              </a:tabLst>
              <a:defRPr>
                <a:solidFill>
                  <a:schemeClr val="tx1"/>
                </a:solidFill>
                <a:latin typeface="Arial" charset="0"/>
                <a:cs typeface="Arial" charset="0"/>
              </a:defRPr>
            </a:lvl7pPr>
            <a:lvl8pPr fontAlgn="base">
              <a:spcBef>
                <a:spcPct val="0"/>
              </a:spcBef>
              <a:spcAft>
                <a:spcPct val="0"/>
              </a:spcAft>
              <a:tabLst>
                <a:tab pos="3543300" algn="l"/>
              </a:tabLst>
              <a:defRPr>
                <a:solidFill>
                  <a:schemeClr val="tx1"/>
                </a:solidFill>
                <a:latin typeface="Arial" charset="0"/>
                <a:cs typeface="Arial" charset="0"/>
              </a:defRPr>
            </a:lvl8pPr>
            <a:lvl9pPr fontAlgn="base">
              <a:spcBef>
                <a:spcPct val="0"/>
              </a:spcBef>
              <a:spcAft>
                <a:spcPct val="0"/>
              </a:spcAft>
              <a:tabLst>
                <a:tab pos="3543300" algn="l"/>
              </a:tabLst>
              <a:defRPr>
                <a:solidFill>
                  <a:schemeClr val="tx1"/>
                </a:solidFill>
                <a:latin typeface="Arial" charset="0"/>
                <a:cs typeface="Arial" charset="0"/>
              </a:defRPr>
            </a:lvl9pPr>
          </a:lstStyle>
          <a:p>
            <a:pPr algn="ctr" eaLnBrk="1" fontAlgn="auto" hangingPunct="1">
              <a:spcBef>
                <a:spcPct val="50000"/>
              </a:spcBef>
              <a:spcAft>
                <a:spcPts val="0"/>
              </a:spcAft>
              <a:defRPr/>
            </a:pPr>
            <a:r>
              <a:rPr lang="en-US" sz="3200" b="1" dirty="0" smtClean="0">
                <a:ln w="12700">
                  <a:solidFill>
                    <a:schemeClr val="bg1"/>
                  </a:solidFill>
                </a:ln>
                <a:latin typeface="Cambria" panose="02040503050406030204" pitchFamily="18" charset="0"/>
              </a:rPr>
              <a:t>Ordinary Soldiers Project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ctrTitle"/>
          </p:nvPr>
        </p:nvSpPr>
        <p:spPr bwMode="auto">
          <a:xfrm>
            <a:off x="704850" y="23813"/>
            <a:ext cx="7772400" cy="604837"/>
          </a:xfrm>
        </p:spPr>
        <p:txBody>
          <a:bodyPr wrap="square" numCol="1" compatLnSpc="1">
            <a:prstTxWarp prst="textNoShape">
              <a:avLst/>
            </a:prstTxWarp>
          </a:bodyPr>
          <a:lstStyle/>
          <a:p>
            <a:pPr eaLnBrk="1" hangingPunct="1"/>
            <a:r>
              <a:rPr lang="en-US" altLang="en-US" sz="4000" smtClean="0">
                <a:solidFill>
                  <a:schemeClr val="bg1"/>
                </a:solidFill>
                <a:effectLst/>
                <a:latin typeface="Arial Black" panose="020B0A04020102020204" pitchFamily="34" charset="0"/>
                <a:cs typeface="Calibri" panose="020F0502020204030204" pitchFamily="34" charset="0"/>
              </a:rPr>
              <a:t>Mogilev, Belarus</a:t>
            </a:r>
          </a:p>
        </p:txBody>
      </p:sp>
      <p:pic>
        <p:nvPicPr>
          <p:cNvPr id="49155" name="Picture 2" descr="http://www.holocaustresearchproject.org/nazioccupation/images/Mogilev%20Main%20S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50" y="752475"/>
            <a:ext cx="5505450" cy="3590925"/>
          </a:xfrm>
          <a:prstGeom prst="rect">
            <a:avLst/>
          </a:prstGeom>
          <a:noFill/>
          <a:ln w="5715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4915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1525" y="2895600"/>
            <a:ext cx="5664200" cy="3835400"/>
          </a:xfrm>
          <a:prstGeom prst="rect">
            <a:avLst/>
          </a:prstGeom>
          <a:noFill/>
          <a:ln w="5715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157" name="TextBox 3"/>
          <p:cNvSpPr txBox="1">
            <a:spLocks noChangeArrowheads="1"/>
          </p:cNvSpPr>
          <p:nvPr/>
        </p:nvSpPr>
        <p:spPr bwMode="auto">
          <a:xfrm>
            <a:off x="6477000" y="990600"/>
            <a:ext cx="23622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000"/>
              </a:spcBef>
              <a:buClr>
                <a:srgbClr val="8E887C"/>
              </a:buClr>
              <a:buFont typeface="Wingdings" panose="05000000000000000000" pitchFamily="2" charset="2"/>
              <a:buChar char="§"/>
              <a:defRPr sz="2400">
                <a:solidFill>
                  <a:srgbClr val="FCE050"/>
                </a:solidFill>
                <a:latin typeface="Calibri" panose="020F0502020204030204" pitchFamily="34" charset="0"/>
                <a:ea typeface="Calibri" panose="020F0502020204030204" pitchFamily="34" charset="0"/>
                <a:cs typeface="Calibri" panose="020F0502020204030204" pitchFamily="34" charset="0"/>
              </a:defRPr>
            </a:lvl1pPr>
            <a:lvl2pPr marL="742950" indent="-285750">
              <a:spcBef>
                <a:spcPts val="600"/>
              </a:spcBef>
              <a:buClr>
                <a:srgbClr val="47443E"/>
              </a:buClr>
              <a:buFont typeface="Arial" panose="020B0604020202020204" pitchFamily="34" charset="0"/>
              <a:buChar char="•"/>
              <a:defRPr sz="2200">
                <a:solidFill>
                  <a:srgbClr val="FCE050"/>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ts val="600"/>
              </a:spcBef>
              <a:buClr>
                <a:srgbClr val="8E887C"/>
              </a:buClr>
              <a:buFont typeface="Lucida Grande"/>
              <a:buChar char="-"/>
              <a:defRPr sz="2000">
                <a:solidFill>
                  <a:srgbClr val="FCE050"/>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ts val="600"/>
              </a:spcBef>
              <a:buClr>
                <a:srgbClr val="47443E"/>
              </a:buClr>
              <a:buFont typeface="Wingdings" panose="05000000000000000000" pitchFamily="2" charset="2"/>
              <a:buChar char=""/>
              <a:defRPr>
                <a:solidFill>
                  <a:srgbClr val="FCE050"/>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ts val="600"/>
              </a:spcBef>
              <a:buClr>
                <a:srgbClr val="8E887C"/>
              </a:buClr>
              <a:buFont typeface="Wingdings" panose="05000000000000000000" pitchFamily="2" charset="2"/>
              <a:buChar char=""/>
              <a:defRPr>
                <a:solidFill>
                  <a:srgbClr val="FCE050"/>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ts val="600"/>
              </a:spcBef>
              <a:spcAft>
                <a:spcPct val="0"/>
              </a:spcAft>
              <a:buClr>
                <a:srgbClr val="8E887C"/>
              </a:buClr>
              <a:buFont typeface="Wingdings" panose="05000000000000000000" pitchFamily="2" charset="2"/>
              <a:buChar char=""/>
              <a:defRPr>
                <a:solidFill>
                  <a:srgbClr val="FCE050"/>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ts val="600"/>
              </a:spcBef>
              <a:spcAft>
                <a:spcPct val="0"/>
              </a:spcAft>
              <a:buClr>
                <a:srgbClr val="8E887C"/>
              </a:buClr>
              <a:buFont typeface="Wingdings" panose="05000000000000000000" pitchFamily="2" charset="2"/>
              <a:buChar char=""/>
              <a:defRPr>
                <a:solidFill>
                  <a:srgbClr val="FCE050"/>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ts val="600"/>
              </a:spcBef>
              <a:spcAft>
                <a:spcPct val="0"/>
              </a:spcAft>
              <a:buClr>
                <a:srgbClr val="8E887C"/>
              </a:buClr>
              <a:buFont typeface="Wingdings" panose="05000000000000000000" pitchFamily="2" charset="2"/>
              <a:buChar char=""/>
              <a:defRPr>
                <a:solidFill>
                  <a:srgbClr val="FCE050"/>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ts val="600"/>
              </a:spcBef>
              <a:spcAft>
                <a:spcPct val="0"/>
              </a:spcAft>
              <a:buClr>
                <a:srgbClr val="8E887C"/>
              </a:buClr>
              <a:buFont typeface="Wingdings" panose="05000000000000000000" pitchFamily="2" charset="2"/>
              <a:buChar char=""/>
              <a:defRPr>
                <a:solidFill>
                  <a:srgbClr val="FCE050"/>
                </a:solidFill>
                <a:latin typeface="Calibri" panose="020F0502020204030204" pitchFamily="34" charset="0"/>
                <a:ea typeface="Calibri" panose="020F0502020204030204" pitchFamily="34" charset="0"/>
                <a:cs typeface="Calibri" panose="020F0502020204030204" pitchFamily="34" charset="0"/>
              </a:defRPr>
            </a:lvl9pPr>
          </a:lstStyle>
          <a:p>
            <a:pPr algn="ctr" eaLnBrk="1" hangingPunct="1">
              <a:spcBef>
                <a:spcPct val="0"/>
              </a:spcBef>
              <a:buClrTx/>
              <a:buFontTx/>
              <a:buNone/>
            </a:pPr>
            <a:r>
              <a:rPr lang="en-US" altLang="en-US" b="1">
                <a:solidFill>
                  <a:schemeClr val="bg1"/>
                </a:solidFill>
                <a:latin typeface="Arial Black" panose="020B0A04020102020204" pitchFamily="34" charset="0"/>
                <a:cs typeface="Arial" panose="020B0604020202020204" pitchFamily="34" charset="0"/>
              </a:rPr>
              <a:t>Captured 26 July 1941 by Wehrmacht Units </a:t>
            </a:r>
          </a:p>
        </p:txBody>
      </p:sp>
      <p:sp>
        <p:nvSpPr>
          <p:cNvPr id="49158" name="TextBox 6"/>
          <p:cNvSpPr txBox="1">
            <a:spLocks noChangeArrowheads="1"/>
          </p:cNvSpPr>
          <p:nvPr/>
        </p:nvSpPr>
        <p:spPr bwMode="auto">
          <a:xfrm>
            <a:off x="209550" y="4495800"/>
            <a:ext cx="260985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000"/>
              </a:spcBef>
              <a:buClr>
                <a:srgbClr val="8E887C"/>
              </a:buClr>
              <a:buFont typeface="Wingdings" panose="05000000000000000000" pitchFamily="2" charset="2"/>
              <a:buChar char="§"/>
              <a:defRPr sz="2400">
                <a:solidFill>
                  <a:srgbClr val="FCE050"/>
                </a:solidFill>
                <a:latin typeface="Calibri" panose="020F0502020204030204" pitchFamily="34" charset="0"/>
                <a:ea typeface="Calibri" panose="020F0502020204030204" pitchFamily="34" charset="0"/>
                <a:cs typeface="Calibri" panose="020F0502020204030204" pitchFamily="34" charset="0"/>
              </a:defRPr>
            </a:lvl1pPr>
            <a:lvl2pPr marL="742950" indent="-285750">
              <a:spcBef>
                <a:spcPts val="600"/>
              </a:spcBef>
              <a:buClr>
                <a:srgbClr val="47443E"/>
              </a:buClr>
              <a:buFont typeface="Arial" panose="020B0604020202020204" pitchFamily="34" charset="0"/>
              <a:buChar char="•"/>
              <a:defRPr sz="2200">
                <a:solidFill>
                  <a:srgbClr val="FCE050"/>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ts val="600"/>
              </a:spcBef>
              <a:buClr>
                <a:srgbClr val="8E887C"/>
              </a:buClr>
              <a:buFont typeface="Lucida Grande"/>
              <a:buChar char="-"/>
              <a:defRPr sz="2000">
                <a:solidFill>
                  <a:srgbClr val="FCE050"/>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ts val="600"/>
              </a:spcBef>
              <a:buClr>
                <a:srgbClr val="47443E"/>
              </a:buClr>
              <a:buFont typeface="Wingdings" panose="05000000000000000000" pitchFamily="2" charset="2"/>
              <a:buChar char=""/>
              <a:defRPr>
                <a:solidFill>
                  <a:srgbClr val="FCE050"/>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ts val="600"/>
              </a:spcBef>
              <a:buClr>
                <a:srgbClr val="8E887C"/>
              </a:buClr>
              <a:buFont typeface="Wingdings" panose="05000000000000000000" pitchFamily="2" charset="2"/>
              <a:buChar char=""/>
              <a:defRPr>
                <a:solidFill>
                  <a:srgbClr val="FCE050"/>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ts val="600"/>
              </a:spcBef>
              <a:spcAft>
                <a:spcPct val="0"/>
              </a:spcAft>
              <a:buClr>
                <a:srgbClr val="8E887C"/>
              </a:buClr>
              <a:buFont typeface="Wingdings" panose="05000000000000000000" pitchFamily="2" charset="2"/>
              <a:buChar char=""/>
              <a:defRPr>
                <a:solidFill>
                  <a:srgbClr val="FCE050"/>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ts val="600"/>
              </a:spcBef>
              <a:spcAft>
                <a:spcPct val="0"/>
              </a:spcAft>
              <a:buClr>
                <a:srgbClr val="8E887C"/>
              </a:buClr>
              <a:buFont typeface="Wingdings" panose="05000000000000000000" pitchFamily="2" charset="2"/>
              <a:buChar char=""/>
              <a:defRPr>
                <a:solidFill>
                  <a:srgbClr val="FCE050"/>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ts val="600"/>
              </a:spcBef>
              <a:spcAft>
                <a:spcPct val="0"/>
              </a:spcAft>
              <a:buClr>
                <a:srgbClr val="8E887C"/>
              </a:buClr>
              <a:buFont typeface="Wingdings" panose="05000000000000000000" pitchFamily="2" charset="2"/>
              <a:buChar char=""/>
              <a:defRPr>
                <a:solidFill>
                  <a:srgbClr val="FCE050"/>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ts val="600"/>
              </a:spcBef>
              <a:spcAft>
                <a:spcPct val="0"/>
              </a:spcAft>
              <a:buClr>
                <a:srgbClr val="8E887C"/>
              </a:buClr>
              <a:buFont typeface="Wingdings" panose="05000000000000000000" pitchFamily="2" charset="2"/>
              <a:buChar char=""/>
              <a:defRPr>
                <a:solidFill>
                  <a:srgbClr val="FCE050"/>
                </a:solidFill>
                <a:latin typeface="Calibri" panose="020F0502020204030204" pitchFamily="34" charset="0"/>
                <a:ea typeface="Calibri" panose="020F0502020204030204" pitchFamily="34" charset="0"/>
                <a:cs typeface="Calibri" panose="020F0502020204030204" pitchFamily="34" charset="0"/>
              </a:defRPr>
            </a:lvl9pPr>
          </a:lstStyle>
          <a:p>
            <a:pPr algn="ctr" eaLnBrk="1" hangingPunct="1">
              <a:spcBef>
                <a:spcPct val="0"/>
              </a:spcBef>
              <a:buClrTx/>
              <a:buFontTx/>
              <a:buNone/>
            </a:pPr>
            <a:r>
              <a:rPr lang="en-US" altLang="en-US" b="1">
                <a:solidFill>
                  <a:schemeClr val="bg1"/>
                </a:solidFill>
                <a:latin typeface="Arial Black" panose="020B0A04020102020204" pitchFamily="34" charset="0"/>
                <a:cs typeface="Arial" panose="020B0604020202020204" pitchFamily="34" charset="0"/>
              </a:rPr>
              <a:t>Jewish Community Registered, Put in Ghetto, Killed by </a:t>
            </a:r>
            <a:r>
              <a:rPr lang="en-US" altLang="en-US" b="1" i="1">
                <a:solidFill>
                  <a:schemeClr val="bg1"/>
                </a:solidFill>
                <a:latin typeface="Arial Black" panose="020B0A04020102020204" pitchFamily="34" charset="0"/>
                <a:cs typeface="Arial" panose="020B0604020202020204" pitchFamily="34" charset="0"/>
              </a:rPr>
              <a:t>EG B</a:t>
            </a:r>
            <a:r>
              <a:rPr lang="en-US" altLang="en-US" b="1">
                <a:solidFill>
                  <a:schemeClr val="bg1"/>
                </a:solidFill>
                <a:latin typeface="Arial Black" panose="020B0A04020102020204" pitchFamily="34" charset="0"/>
                <a:cs typeface="Arial" panose="020B0604020202020204" pitchFamily="34" charset="0"/>
              </a:rPr>
              <a:t>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jpg"/>
          <p:cNvPicPr>
            <a:picLocks noChangeAspect="1"/>
          </p:cNvPicPr>
          <p:nvPr/>
        </p:nvPicPr>
        <p:blipFill>
          <a:blip r:embed="rId3">
            <a:duotone>
              <a:prstClr val="black"/>
              <a:srgbClr val="D9C3A5">
                <a:tint val="50000"/>
                <a:satMod val="180000"/>
              </a:srgbClr>
            </a:duotone>
            <a:lum bright="33000" contrast="-46000"/>
          </a:blip>
          <a:stretch>
            <a:fillRect/>
          </a:stretch>
        </p:blipFill>
        <p:spPr>
          <a:xfrm>
            <a:off x="-12700" y="0"/>
            <a:ext cx="9144000" cy="6858000"/>
          </a:xfrm>
          <a:prstGeom prst="rect">
            <a:avLst/>
          </a:prstGeom>
        </p:spPr>
      </p:pic>
      <p:sp>
        <p:nvSpPr>
          <p:cNvPr id="8" name="Title 7"/>
          <p:cNvSpPr>
            <a:spLocks noGrp="1"/>
          </p:cNvSpPr>
          <p:nvPr>
            <p:ph type="title"/>
          </p:nvPr>
        </p:nvSpPr>
        <p:spPr>
          <a:xfrm>
            <a:off x="-12700" y="47625"/>
            <a:ext cx="9080500" cy="1323975"/>
          </a:xfrm>
        </p:spPr>
        <p:txBody>
          <a:bodyPr/>
          <a:lstStyle/>
          <a:p>
            <a:pPr eaLnBrk="1" fontAlgn="auto" hangingPunct="1">
              <a:spcAft>
                <a:spcPts val="0"/>
              </a:spcAft>
              <a:defRPr/>
            </a:pPr>
            <a:r>
              <a:rPr lang="en-US" sz="4400" b="1" dirty="0" smtClean="0">
                <a:solidFill>
                  <a:schemeClr val="tx1"/>
                </a:solidFill>
                <a:latin typeface="Cambria" panose="02040503050406030204" pitchFamily="18" charset="0"/>
                <a:ea typeface="+mj-ea"/>
              </a:rPr>
              <a:t>Jew = Partisan: The </a:t>
            </a:r>
            <a:r>
              <a:rPr lang="en-US" sz="4400" b="1" dirty="0">
                <a:solidFill>
                  <a:schemeClr val="tx1"/>
                </a:solidFill>
                <a:latin typeface="Cambria" panose="02040503050406030204" pitchFamily="18" charset="0"/>
                <a:ea typeface="+mj-ea"/>
              </a:rPr>
              <a:t>Mogilev Conference</a:t>
            </a:r>
          </a:p>
        </p:txBody>
      </p:sp>
      <p:pic>
        <p:nvPicPr>
          <p:cNvPr id="51204" name="Picture 12"/>
          <p:cNvPicPr>
            <a:picLocks noChangeAspect="1"/>
          </p:cNvPicPr>
          <p:nvPr/>
        </p:nvPicPr>
        <p:blipFill>
          <a:blip r:embed="rId4">
            <a:extLst>
              <a:ext uri="{28A0092B-C50C-407E-A947-70E740481C1C}">
                <a14:useLocalDpi xmlns:a14="http://schemas.microsoft.com/office/drawing/2010/main" val="0"/>
              </a:ext>
            </a:extLst>
          </a:blip>
          <a:srcRect t="11658" r="4366"/>
          <a:stretch>
            <a:fillRect/>
          </a:stretch>
        </p:blipFill>
        <p:spPr bwMode="auto">
          <a:xfrm>
            <a:off x="177800" y="857250"/>
            <a:ext cx="1905000" cy="2165350"/>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1205" name="TextBox 13"/>
          <p:cNvSpPr txBox="1">
            <a:spLocks noChangeArrowheads="1"/>
          </p:cNvSpPr>
          <p:nvPr/>
        </p:nvSpPr>
        <p:spPr bwMode="auto">
          <a:xfrm>
            <a:off x="-95250" y="3136900"/>
            <a:ext cx="23844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000"/>
              </a:spcBef>
              <a:buClr>
                <a:srgbClr val="8E887C"/>
              </a:buClr>
              <a:buFont typeface="Wingdings" panose="05000000000000000000" pitchFamily="2" charset="2"/>
              <a:buChar char="§"/>
              <a:defRPr sz="2400">
                <a:solidFill>
                  <a:srgbClr val="FCE050"/>
                </a:solidFill>
                <a:latin typeface="Calibri" panose="020F0502020204030204" pitchFamily="34" charset="0"/>
                <a:ea typeface="Calibri" panose="020F0502020204030204" pitchFamily="34" charset="0"/>
                <a:cs typeface="Calibri" panose="020F0502020204030204" pitchFamily="34" charset="0"/>
              </a:defRPr>
            </a:lvl1pPr>
            <a:lvl2pPr marL="742950" indent="-285750">
              <a:spcBef>
                <a:spcPts val="600"/>
              </a:spcBef>
              <a:buClr>
                <a:srgbClr val="47443E"/>
              </a:buClr>
              <a:buFont typeface="Arial" panose="020B0604020202020204" pitchFamily="34" charset="0"/>
              <a:buChar char="•"/>
              <a:defRPr sz="2200">
                <a:solidFill>
                  <a:srgbClr val="FCE050"/>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ts val="600"/>
              </a:spcBef>
              <a:buClr>
                <a:srgbClr val="8E887C"/>
              </a:buClr>
              <a:buFont typeface="Lucida Grande"/>
              <a:buChar char="-"/>
              <a:defRPr sz="2000">
                <a:solidFill>
                  <a:srgbClr val="FCE050"/>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ts val="600"/>
              </a:spcBef>
              <a:buClr>
                <a:srgbClr val="47443E"/>
              </a:buClr>
              <a:buFont typeface="Wingdings" panose="05000000000000000000" pitchFamily="2" charset="2"/>
              <a:buChar char=""/>
              <a:defRPr>
                <a:solidFill>
                  <a:srgbClr val="FCE050"/>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ts val="600"/>
              </a:spcBef>
              <a:buClr>
                <a:srgbClr val="8E887C"/>
              </a:buClr>
              <a:buFont typeface="Wingdings" panose="05000000000000000000" pitchFamily="2" charset="2"/>
              <a:buChar char=""/>
              <a:defRPr>
                <a:solidFill>
                  <a:srgbClr val="FCE050"/>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ts val="600"/>
              </a:spcBef>
              <a:spcAft>
                <a:spcPct val="0"/>
              </a:spcAft>
              <a:buClr>
                <a:srgbClr val="8E887C"/>
              </a:buClr>
              <a:buFont typeface="Wingdings" panose="05000000000000000000" pitchFamily="2" charset="2"/>
              <a:buChar char=""/>
              <a:defRPr>
                <a:solidFill>
                  <a:srgbClr val="FCE050"/>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ts val="600"/>
              </a:spcBef>
              <a:spcAft>
                <a:spcPct val="0"/>
              </a:spcAft>
              <a:buClr>
                <a:srgbClr val="8E887C"/>
              </a:buClr>
              <a:buFont typeface="Wingdings" panose="05000000000000000000" pitchFamily="2" charset="2"/>
              <a:buChar char=""/>
              <a:defRPr>
                <a:solidFill>
                  <a:srgbClr val="FCE050"/>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ts val="600"/>
              </a:spcBef>
              <a:spcAft>
                <a:spcPct val="0"/>
              </a:spcAft>
              <a:buClr>
                <a:srgbClr val="8E887C"/>
              </a:buClr>
              <a:buFont typeface="Wingdings" panose="05000000000000000000" pitchFamily="2" charset="2"/>
              <a:buChar char=""/>
              <a:defRPr>
                <a:solidFill>
                  <a:srgbClr val="FCE050"/>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ts val="600"/>
              </a:spcBef>
              <a:spcAft>
                <a:spcPct val="0"/>
              </a:spcAft>
              <a:buClr>
                <a:srgbClr val="8E887C"/>
              </a:buClr>
              <a:buFont typeface="Wingdings" panose="05000000000000000000" pitchFamily="2" charset="2"/>
              <a:buChar char=""/>
              <a:defRPr>
                <a:solidFill>
                  <a:srgbClr val="FCE050"/>
                </a:solidFill>
                <a:latin typeface="Calibri" panose="020F0502020204030204" pitchFamily="34" charset="0"/>
                <a:ea typeface="Calibri" panose="020F0502020204030204" pitchFamily="34" charset="0"/>
                <a:cs typeface="Calibri" panose="020F0502020204030204" pitchFamily="34" charset="0"/>
              </a:defRPr>
            </a:lvl9pPr>
          </a:lstStyle>
          <a:p>
            <a:pPr algn="ctr" eaLnBrk="1" hangingPunct="1">
              <a:spcBef>
                <a:spcPct val="0"/>
              </a:spcBef>
              <a:buClrTx/>
              <a:buFontTx/>
              <a:buNone/>
            </a:pPr>
            <a:r>
              <a:rPr lang="en-US" altLang="en-US" sz="1600" b="1" i="1">
                <a:solidFill>
                  <a:schemeClr val="tx1"/>
                </a:solidFill>
                <a:latin typeface="Cambria" panose="02040503050406030204" pitchFamily="18" charset="0"/>
                <a:cs typeface="Arial" panose="020B0604020202020204" pitchFamily="34" charset="0"/>
              </a:rPr>
              <a:t>SS-Brigadeführer</a:t>
            </a:r>
            <a:r>
              <a:rPr lang="en-US" altLang="en-US" sz="1600" b="1">
                <a:solidFill>
                  <a:schemeClr val="tx1"/>
                </a:solidFill>
                <a:latin typeface="Cambria" panose="02040503050406030204" pitchFamily="18" charset="0"/>
                <a:cs typeface="Arial" panose="020B0604020202020204" pitchFamily="34" charset="0"/>
              </a:rPr>
              <a:t> Arthur Nebe (</a:t>
            </a:r>
            <a:r>
              <a:rPr lang="en-US" altLang="en-US" sz="1600" b="1" i="1">
                <a:solidFill>
                  <a:schemeClr val="tx1"/>
                </a:solidFill>
                <a:latin typeface="Cambria" panose="02040503050406030204" pitchFamily="18" charset="0"/>
                <a:cs typeface="Arial" panose="020B0604020202020204" pitchFamily="34" charset="0"/>
              </a:rPr>
              <a:t>EG B</a:t>
            </a:r>
            <a:r>
              <a:rPr lang="en-US" altLang="en-US" sz="1600" b="1">
                <a:solidFill>
                  <a:schemeClr val="tx1"/>
                </a:solidFill>
                <a:latin typeface="Cambria" panose="02040503050406030204" pitchFamily="18" charset="0"/>
                <a:cs typeface="Arial" panose="020B0604020202020204" pitchFamily="34" charset="0"/>
              </a:rPr>
              <a:t>)</a:t>
            </a:r>
          </a:p>
        </p:txBody>
      </p:sp>
      <p:graphicFrame>
        <p:nvGraphicFramePr>
          <p:cNvPr id="12" name="Chart 11"/>
          <p:cNvGraphicFramePr/>
          <p:nvPr/>
        </p:nvGraphicFramePr>
        <p:xfrm>
          <a:off x="5734050" y="3810002"/>
          <a:ext cx="3276600" cy="2934693"/>
        </p:xfrm>
        <a:graphic>
          <a:graphicData uri="http://schemas.openxmlformats.org/drawingml/2006/chart">
            <c:chart xmlns:c="http://schemas.openxmlformats.org/drawingml/2006/chart" xmlns:r="http://schemas.openxmlformats.org/officeDocument/2006/relationships" r:id="rId5"/>
          </a:graphicData>
        </a:graphic>
      </p:graphicFrame>
      <p:sp>
        <p:nvSpPr>
          <p:cNvPr id="51207" name="TextBox 15"/>
          <p:cNvSpPr txBox="1">
            <a:spLocks noChangeArrowheads="1"/>
          </p:cNvSpPr>
          <p:nvPr/>
        </p:nvSpPr>
        <p:spPr bwMode="auto">
          <a:xfrm>
            <a:off x="7467600" y="4367213"/>
            <a:ext cx="1571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000"/>
              </a:spcBef>
              <a:buClr>
                <a:srgbClr val="8E887C"/>
              </a:buClr>
              <a:buFont typeface="Wingdings" panose="05000000000000000000" pitchFamily="2" charset="2"/>
              <a:buChar char="§"/>
              <a:defRPr sz="2400">
                <a:solidFill>
                  <a:srgbClr val="FCE050"/>
                </a:solidFill>
                <a:latin typeface="Calibri" panose="020F0502020204030204" pitchFamily="34" charset="0"/>
                <a:ea typeface="Calibri" panose="020F0502020204030204" pitchFamily="34" charset="0"/>
                <a:cs typeface="Calibri" panose="020F0502020204030204" pitchFamily="34" charset="0"/>
              </a:defRPr>
            </a:lvl1pPr>
            <a:lvl2pPr marL="742950" indent="-285750">
              <a:spcBef>
                <a:spcPts val="600"/>
              </a:spcBef>
              <a:buClr>
                <a:srgbClr val="47443E"/>
              </a:buClr>
              <a:buFont typeface="Arial" panose="020B0604020202020204" pitchFamily="34" charset="0"/>
              <a:buChar char="•"/>
              <a:defRPr sz="2200">
                <a:solidFill>
                  <a:srgbClr val="FCE050"/>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ts val="600"/>
              </a:spcBef>
              <a:buClr>
                <a:srgbClr val="8E887C"/>
              </a:buClr>
              <a:buFont typeface="Lucida Grande"/>
              <a:buChar char="-"/>
              <a:defRPr sz="2000">
                <a:solidFill>
                  <a:srgbClr val="FCE050"/>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ts val="600"/>
              </a:spcBef>
              <a:buClr>
                <a:srgbClr val="47443E"/>
              </a:buClr>
              <a:buFont typeface="Wingdings" panose="05000000000000000000" pitchFamily="2" charset="2"/>
              <a:buChar char=""/>
              <a:defRPr>
                <a:solidFill>
                  <a:srgbClr val="FCE050"/>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ts val="600"/>
              </a:spcBef>
              <a:buClr>
                <a:srgbClr val="8E887C"/>
              </a:buClr>
              <a:buFont typeface="Wingdings" panose="05000000000000000000" pitchFamily="2" charset="2"/>
              <a:buChar char=""/>
              <a:defRPr>
                <a:solidFill>
                  <a:srgbClr val="FCE050"/>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ts val="600"/>
              </a:spcBef>
              <a:spcAft>
                <a:spcPct val="0"/>
              </a:spcAft>
              <a:buClr>
                <a:srgbClr val="8E887C"/>
              </a:buClr>
              <a:buFont typeface="Wingdings" panose="05000000000000000000" pitchFamily="2" charset="2"/>
              <a:buChar char=""/>
              <a:defRPr>
                <a:solidFill>
                  <a:srgbClr val="FCE050"/>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ts val="600"/>
              </a:spcBef>
              <a:spcAft>
                <a:spcPct val="0"/>
              </a:spcAft>
              <a:buClr>
                <a:srgbClr val="8E887C"/>
              </a:buClr>
              <a:buFont typeface="Wingdings" panose="05000000000000000000" pitchFamily="2" charset="2"/>
              <a:buChar char=""/>
              <a:defRPr>
                <a:solidFill>
                  <a:srgbClr val="FCE050"/>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ts val="600"/>
              </a:spcBef>
              <a:spcAft>
                <a:spcPct val="0"/>
              </a:spcAft>
              <a:buClr>
                <a:srgbClr val="8E887C"/>
              </a:buClr>
              <a:buFont typeface="Wingdings" panose="05000000000000000000" pitchFamily="2" charset="2"/>
              <a:buChar char=""/>
              <a:defRPr>
                <a:solidFill>
                  <a:srgbClr val="FCE050"/>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ts val="600"/>
              </a:spcBef>
              <a:spcAft>
                <a:spcPct val="0"/>
              </a:spcAft>
              <a:buClr>
                <a:srgbClr val="8E887C"/>
              </a:buClr>
              <a:buFont typeface="Wingdings" panose="05000000000000000000" pitchFamily="2" charset="2"/>
              <a:buChar char=""/>
              <a:defRPr>
                <a:solidFill>
                  <a:srgbClr val="FCE050"/>
                </a:solidFill>
                <a:latin typeface="Calibri" panose="020F0502020204030204" pitchFamily="34" charset="0"/>
                <a:ea typeface="Calibri" panose="020F0502020204030204" pitchFamily="34" charset="0"/>
                <a:cs typeface="Calibri" panose="020F0502020204030204" pitchFamily="34" charset="0"/>
              </a:defRPr>
            </a:lvl9pPr>
          </a:lstStyle>
          <a:p>
            <a:pPr algn="ctr" eaLnBrk="1" hangingPunct="1">
              <a:spcBef>
                <a:spcPct val="0"/>
              </a:spcBef>
              <a:buClrTx/>
              <a:buFontTx/>
              <a:buNone/>
            </a:pPr>
            <a:r>
              <a:rPr lang="en-US" altLang="en-US" sz="1800" b="1">
                <a:solidFill>
                  <a:schemeClr val="tx1"/>
                </a:solidFill>
                <a:cs typeface="Arial" panose="020B0604020202020204" pitchFamily="34" charset="0"/>
              </a:rPr>
              <a:t>Attendees</a:t>
            </a:r>
          </a:p>
        </p:txBody>
      </p:sp>
      <p:pic>
        <p:nvPicPr>
          <p:cNvPr id="51208" name="Picture 10" descr="fegelein.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697163" y="1939925"/>
            <a:ext cx="1751012" cy="2309813"/>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1209" name="TextBox 14"/>
          <p:cNvSpPr txBox="1">
            <a:spLocks noChangeArrowheads="1"/>
          </p:cNvSpPr>
          <p:nvPr/>
        </p:nvSpPr>
        <p:spPr bwMode="auto">
          <a:xfrm>
            <a:off x="2519363" y="4270375"/>
            <a:ext cx="21463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000"/>
              </a:spcBef>
              <a:buClr>
                <a:srgbClr val="8E887C"/>
              </a:buClr>
              <a:buFont typeface="Wingdings" panose="05000000000000000000" pitchFamily="2" charset="2"/>
              <a:buChar char="§"/>
              <a:defRPr sz="2400">
                <a:solidFill>
                  <a:srgbClr val="FCE050"/>
                </a:solidFill>
                <a:latin typeface="Calibri" panose="020F0502020204030204" pitchFamily="34" charset="0"/>
                <a:ea typeface="Calibri" panose="020F0502020204030204" pitchFamily="34" charset="0"/>
                <a:cs typeface="Calibri" panose="020F0502020204030204" pitchFamily="34" charset="0"/>
              </a:defRPr>
            </a:lvl1pPr>
            <a:lvl2pPr marL="742950" indent="-285750">
              <a:spcBef>
                <a:spcPts val="600"/>
              </a:spcBef>
              <a:buClr>
                <a:srgbClr val="47443E"/>
              </a:buClr>
              <a:buFont typeface="Arial" panose="020B0604020202020204" pitchFamily="34" charset="0"/>
              <a:buChar char="•"/>
              <a:defRPr sz="2200">
                <a:solidFill>
                  <a:srgbClr val="FCE050"/>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ts val="600"/>
              </a:spcBef>
              <a:buClr>
                <a:srgbClr val="8E887C"/>
              </a:buClr>
              <a:buFont typeface="Lucida Grande"/>
              <a:buChar char="-"/>
              <a:defRPr sz="2000">
                <a:solidFill>
                  <a:srgbClr val="FCE050"/>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ts val="600"/>
              </a:spcBef>
              <a:buClr>
                <a:srgbClr val="47443E"/>
              </a:buClr>
              <a:buFont typeface="Wingdings" panose="05000000000000000000" pitchFamily="2" charset="2"/>
              <a:buChar char=""/>
              <a:defRPr>
                <a:solidFill>
                  <a:srgbClr val="FCE050"/>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ts val="600"/>
              </a:spcBef>
              <a:buClr>
                <a:srgbClr val="8E887C"/>
              </a:buClr>
              <a:buFont typeface="Wingdings" panose="05000000000000000000" pitchFamily="2" charset="2"/>
              <a:buChar char=""/>
              <a:defRPr>
                <a:solidFill>
                  <a:srgbClr val="FCE050"/>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ts val="600"/>
              </a:spcBef>
              <a:spcAft>
                <a:spcPct val="0"/>
              </a:spcAft>
              <a:buClr>
                <a:srgbClr val="8E887C"/>
              </a:buClr>
              <a:buFont typeface="Wingdings" panose="05000000000000000000" pitchFamily="2" charset="2"/>
              <a:buChar char=""/>
              <a:defRPr>
                <a:solidFill>
                  <a:srgbClr val="FCE050"/>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ts val="600"/>
              </a:spcBef>
              <a:spcAft>
                <a:spcPct val="0"/>
              </a:spcAft>
              <a:buClr>
                <a:srgbClr val="8E887C"/>
              </a:buClr>
              <a:buFont typeface="Wingdings" panose="05000000000000000000" pitchFamily="2" charset="2"/>
              <a:buChar char=""/>
              <a:defRPr>
                <a:solidFill>
                  <a:srgbClr val="FCE050"/>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ts val="600"/>
              </a:spcBef>
              <a:spcAft>
                <a:spcPct val="0"/>
              </a:spcAft>
              <a:buClr>
                <a:srgbClr val="8E887C"/>
              </a:buClr>
              <a:buFont typeface="Wingdings" panose="05000000000000000000" pitchFamily="2" charset="2"/>
              <a:buChar char=""/>
              <a:defRPr>
                <a:solidFill>
                  <a:srgbClr val="FCE050"/>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ts val="600"/>
              </a:spcBef>
              <a:spcAft>
                <a:spcPct val="0"/>
              </a:spcAft>
              <a:buClr>
                <a:srgbClr val="8E887C"/>
              </a:buClr>
              <a:buFont typeface="Wingdings" panose="05000000000000000000" pitchFamily="2" charset="2"/>
              <a:buChar char=""/>
              <a:defRPr>
                <a:solidFill>
                  <a:srgbClr val="FCE050"/>
                </a:solidFill>
                <a:latin typeface="Calibri" panose="020F0502020204030204" pitchFamily="34" charset="0"/>
                <a:ea typeface="Calibri" panose="020F0502020204030204" pitchFamily="34" charset="0"/>
                <a:cs typeface="Calibri" panose="020F0502020204030204" pitchFamily="34" charset="0"/>
              </a:defRPr>
            </a:lvl9pPr>
          </a:lstStyle>
          <a:p>
            <a:pPr algn="ctr" eaLnBrk="1" hangingPunct="1">
              <a:spcBef>
                <a:spcPct val="0"/>
              </a:spcBef>
              <a:buClrTx/>
              <a:buFontTx/>
              <a:buNone/>
            </a:pPr>
            <a:r>
              <a:rPr lang="en-US" altLang="en-US" sz="1600" b="1" i="1">
                <a:solidFill>
                  <a:schemeClr val="tx1"/>
                </a:solidFill>
                <a:latin typeface="Cambria" panose="02040503050406030204" pitchFamily="18" charset="0"/>
                <a:cs typeface="Arial" panose="020B0604020202020204" pitchFamily="34" charset="0"/>
              </a:rPr>
              <a:t>SS- Gruppenführer </a:t>
            </a:r>
            <a:r>
              <a:rPr lang="en-US" altLang="en-US" sz="1600" b="1">
                <a:solidFill>
                  <a:schemeClr val="tx1"/>
                </a:solidFill>
                <a:latin typeface="Cambria" panose="02040503050406030204" pitchFamily="18" charset="0"/>
                <a:cs typeface="Arial" panose="020B0604020202020204" pitchFamily="34" charset="0"/>
              </a:rPr>
              <a:t>Hermann Fegelein</a:t>
            </a:r>
          </a:p>
          <a:p>
            <a:pPr algn="ctr" eaLnBrk="1" hangingPunct="1">
              <a:spcBef>
                <a:spcPct val="0"/>
              </a:spcBef>
              <a:buClrTx/>
              <a:buFontTx/>
              <a:buNone/>
            </a:pPr>
            <a:r>
              <a:rPr lang="en-US" altLang="en-US" sz="1600" b="1">
                <a:solidFill>
                  <a:schemeClr val="tx1"/>
                </a:solidFill>
                <a:latin typeface="Cambria" panose="02040503050406030204" pitchFamily="18" charset="0"/>
                <a:cs typeface="Arial" panose="020B0604020202020204" pitchFamily="34" charset="0"/>
              </a:rPr>
              <a:t>(1</a:t>
            </a:r>
            <a:r>
              <a:rPr lang="en-US" altLang="en-US" sz="1600" b="1" baseline="30000">
                <a:solidFill>
                  <a:schemeClr val="tx1"/>
                </a:solidFill>
                <a:latin typeface="Cambria" panose="02040503050406030204" pitchFamily="18" charset="0"/>
                <a:cs typeface="Arial" panose="020B0604020202020204" pitchFamily="34" charset="0"/>
              </a:rPr>
              <a:t>st</a:t>
            </a:r>
            <a:r>
              <a:rPr lang="en-US" altLang="en-US" sz="1600" b="1">
                <a:solidFill>
                  <a:schemeClr val="tx1"/>
                </a:solidFill>
                <a:latin typeface="Cambria" panose="02040503050406030204" pitchFamily="18" charset="0"/>
                <a:cs typeface="Arial" panose="020B0604020202020204" pitchFamily="34" charset="0"/>
              </a:rPr>
              <a:t> </a:t>
            </a:r>
            <a:r>
              <a:rPr lang="en-US" altLang="en-US" sz="1600" b="1" i="1">
                <a:solidFill>
                  <a:schemeClr val="tx1"/>
                </a:solidFill>
                <a:latin typeface="Cambria" panose="02040503050406030204" pitchFamily="18" charset="0"/>
                <a:cs typeface="Arial" panose="020B0604020202020204" pitchFamily="34" charset="0"/>
              </a:rPr>
              <a:t>SS</a:t>
            </a:r>
            <a:r>
              <a:rPr lang="en-US" altLang="en-US" sz="1600" b="1">
                <a:solidFill>
                  <a:schemeClr val="tx1"/>
                </a:solidFill>
                <a:latin typeface="Cambria" panose="02040503050406030204" pitchFamily="18" charset="0"/>
                <a:cs typeface="Arial" panose="020B0604020202020204" pitchFamily="34" charset="0"/>
              </a:rPr>
              <a:t> Cav. Rgt)</a:t>
            </a:r>
          </a:p>
        </p:txBody>
      </p:sp>
      <p:pic>
        <p:nvPicPr>
          <p:cNvPr id="51210" name="Picture 16" descr="217017275764071568_ByFx3Or7_f.jpg"/>
          <p:cNvPicPr>
            <a:picLocks noChangeAspect="1"/>
          </p:cNvPicPr>
          <p:nvPr/>
        </p:nvPicPr>
        <p:blipFill>
          <a:blip r:embed="rId7">
            <a:extLst>
              <a:ext uri="{28A0092B-C50C-407E-A947-70E740481C1C}">
                <a14:useLocalDpi xmlns:a14="http://schemas.microsoft.com/office/drawing/2010/main" val="0"/>
              </a:ext>
            </a:extLst>
          </a:blip>
          <a:srcRect l="24001" r="22000" b="31813"/>
          <a:stretch>
            <a:fillRect/>
          </a:stretch>
        </p:blipFill>
        <p:spPr bwMode="auto">
          <a:xfrm>
            <a:off x="155575" y="3810000"/>
            <a:ext cx="2133600" cy="2020888"/>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1211" name="TextBox 17"/>
          <p:cNvSpPr txBox="1">
            <a:spLocks noChangeArrowheads="1"/>
          </p:cNvSpPr>
          <p:nvPr/>
        </p:nvSpPr>
        <p:spPr bwMode="auto">
          <a:xfrm>
            <a:off x="-95250" y="5913438"/>
            <a:ext cx="28289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000"/>
              </a:spcBef>
              <a:buClr>
                <a:srgbClr val="8E887C"/>
              </a:buClr>
              <a:buFont typeface="Wingdings" panose="05000000000000000000" pitchFamily="2" charset="2"/>
              <a:buChar char="§"/>
              <a:defRPr sz="2400">
                <a:solidFill>
                  <a:srgbClr val="FCE050"/>
                </a:solidFill>
                <a:latin typeface="Calibri" panose="020F0502020204030204" pitchFamily="34" charset="0"/>
                <a:ea typeface="Calibri" panose="020F0502020204030204" pitchFamily="34" charset="0"/>
                <a:cs typeface="Calibri" panose="020F0502020204030204" pitchFamily="34" charset="0"/>
              </a:defRPr>
            </a:lvl1pPr>
            <a:lvl2pPr marL="742950" indent="-285750">
              <a:spcBef>
                <a:spcPts val="600"/>
              </a:spcBef>
              <a:buClr>
                <a:srgbClr val="47443E"/>
              </a:buClr>
              <a:buFont typeface="Arial" panose="020B0604020202020204" pitchFamily="34" charset="0"/>
              <a:buChar char="•"/>
              <a:defRPr sz="2200">
                <a:solidFill>
                  <a:srgbClr val="FCE050"/>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ts val="600"/>
              </a:spcBef>
              <a:buClr>
                <a:srgbClr val="8E887C"/>
              </a:buClr>
              <a:buFont typeface="Lucida Grande"/>
              <a:buChar char="-"/>
              <a:defRPr sz="2000">
                <a:solidFill>
                  <a:srgbClr val="FCE050"/>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ts val="600"/>
              </a:spcBef>
              <a:buClr>
                <a:srgbClr val="47443E"/>
              </a:buClr>
              <a:buFont typeface="Wingdings" panose="05000000000000000000" pitchFamily="2" charset="2"/>
              <a:buChar char=""/>
              <a:defRPr>
                <a:solidFill>
                  <a:srgbClr val="FCE050"/>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ts val="600"/>
              </a:spcBef>
              <a:buClr>
                <a:srgbClr val="8E887C"/>
              </a:buClr>
              <a:buFont typeface="Wingdings" panose="05000000000000000000" pitchFamily="2" charset="2"/>
              <a:buChar char=""/>
              <a:defRPr>
                <a:solidFill>
                  <a:srgbClr val="FCE050"/>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ts val="600"/>
              </a:spcBef>
              <a:spcAft>
                <a:spcPct val="0"/>
              </a:spcAft>
              <a:buClr>
                <a:srgbClr val="8E887C"/>
              </a:buClr>
              <a:buFont typeface="Wingdings" panose="05000000000000000000" pitchFamily="2" charset="2"/>
              <a:buChar char=""/>
              <a:defRPr>
                <a:solidFill>
                  <a:srgbClr val="FCE050"/>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ts val="600"/>
              </a:spcBef>
              <a:spcAft>
                <a:spcPct val="0"/>
              </a:spcAft>
              <a:buClr>
                <a:srgbClr val="8E887C"/>
              </a:buClr>
              <a:buFont typeface="Wingdings" panose="05000000000000000000" pitchFamily="2" charset="2"/>
              <a:buChar char=""/>
              <a:defRPr>
                <a:solidFill>
                  <a:srgbClr val="FCE050"/>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ts val="600"/>
              </a:spcBef>
              <a:spcAft>
                <a:spcPct val="0"/>
              </a:spcAft>
              <a:buClr>
                <a:srgbClr val="8E887C"/>
              </a:buClr>
              <a:buFont typeface="Wingdings" panose="05000000000000000000" pitchFamily="2" charset="2"/>
              <a:buChar char=""/>
              <a:defRPr>
                <a:solidFill>
                  <a:srgbClr val="FCE050"/>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ts val="600"/>
              </a:spcBef>
              <a:spcAft>
                <a:spcPct val="0"/>
              </a:spcAft>
              <a:buClr>
                <a:srgbClr val="8E887C"/>
              </a:buClr>
              <a:buFont typeface="Wingdings" panose="05000000000000000000" pitchFamily="2" charset="2"/>
              <a:buChar char=""/>
              <a:defRPr>
                <a:solidFill>
                  <a:srgbClr val="FCE050"/>
                </a:solidFill>
                <a:latin typeface="Calibri" panose="020F0502020204030204" pitchFamily="34" charset="0"/>
                <a:ea typeface="Calibri" panose="020F0502020204030204" pitchFamily="34" charset="0"/>
                <a:cs typeface="Calibri" panose="020F0502020204030204" pitchFamily="34" charset="0"/>
              </a:defRPr>
            </a:lvl9pPr>
          </a:lstStyle>
          <a:p>
            <a:pPr algn="ctr" eaLnBrk="1" hangingPunct="1">
              <a:spcBef>
                <a:spcPct val="0"/>
              </a:spcBef>
              <a:buClrTx/>
              <a:buFontTx/>
              <a:buNone/>
            </a:pPr>
            <a:r>
              <a:rPr lang="en-US" altLang="en-US" sz="1600" b="1" i="1">
                <a:solidFill>
                  <a:schemeClr val="tx1"/>
                </a:solidFill>
                <a:latin typeface="Cambria" panose="02040503050406030204" pitchFamily="18" charset="0"/>
                <a:cs typeface="Arial" panose="020B0604020202020204" pitchFamily="34" charset="0"/>
              </a:rPr>
              <a:t>SS-Obergruppenführer</a:t>
            </a:r>
            <a:r>
              <a:rPr lang="en-US" altLang="en-US" sz="1600" b="1">
                <a:solidFill>
                  <a:schemeClr val="tx1"/>
                </a:solidFill>
                <a:latin typeface="Cambria" panose="02040503050406030204" pitchFamily="18" charset="0"/>
                <a:cs typeface="Arial" panose="020B0604020202020204" pitchFamily="34" charset="0"/>
              </a:rPr>
              <a:t> Erich v.d. Bach-Zelewski</a:t>
            </a:r>
          </a:p>
          <a:p>
            <a:pPr algn="ctr" eaLnBrk="1" hangingPunct="1">
              <a:spcBef>
                <a:spcPct val="0"/>
              </a:spcBef>
              <a:buClrTx/>
              <a:buFontTx/>
              <a:buNone/>
            </a:pPr>
            <a:r>
              <a:rPr lang="en-US" altLang="en-US" sz="1600" b="1">
                <a:solidFill>
                  <a:schemeClr val="tx1"/>
                </a:solidFill>
                <a:latin typeface="Cambria" panose="02040503050406030204" pitchFamily="18" charset="0"/>
                <a:cs typeface="Arial" panose="020B0604020202020204" pitchFamily="34" charset="0"/>
              </a:rPr>
              <a:t>(</a:t>
            </a:r>
            <a:r>
              <a:rPr lang="en-US" altLang="en-US" sz="1600" b="1" i="1">
                <a:solidFill>
                  <a:schemeClr val="tx1"/>
                </a:solidFill>
                <a:latin typeface="Cambria" panose="02040503050406030204" pitchFamily="18" charset="0"/>
                <a:cs typeface="Arial" panose="020B0604020202020204" pitchFamily="34" charset="0"/>
              </a:rPr>
              <a:t>HSSPF</a:t>
            </a:r>
            <a:r>
              <a:rPr lang="en-US" altLang="en-US" sz="1600" b="1">
                <a:solidFill>
                  <a:schemeClr val="tx1"/>
                </a:solidFill>
                <a:latin typeface="Cambria" panose="02040503050406030204" pitchFamily="18" charset="0"/>
                <a:cs typeface="Arial" panose="020B0604020202020204" pitchFamily="34" charset="0"/>
              </a:rPr>
              <a:t>, </a:t>
            </a:r>
            <a:r>
              <a:rPr lang="en-US" altLang="en-US" sz="1600" b="1" i="1">
                <a:solidFill>
                  <a:schemeClr val="tx1"/>
                </a:solidFill>
                <a:latin typeface="Cambria" panose="02040503050406030204" pitchFamily="18" charset="0"/>
                <a:cs typeface="Arial" panose="020B0604020202020204" pitchFamily="34" charset="0"/>
              </a:rPr>
              <a:t>Mitte</a:t>
            </a:r>
            <a:r>
              <a:rPr lang="en-US" altLang="en-US" sz="1600" b="1">
                <a:solidFill>
                  <a:schemeClr val="tx1"/>
                </a:solidFill>
                <a:latin typeface="Cambria" panose="02040503050406030204" pitchFamily="18" charset="0"/>
                <a:cs typeface="Arial" panose="020B0604020202020204" pitchFamily="34" charset="0"/>
              </a:rPr>
              <a:t>)</a:t>
            </a:r>
          </a:p>
        </p:txBody>
      </p:sp>
      <p:sp>
        <p:nvSpPr>
          <p:cNvPr id="2" name="5-Point Star 1"/>
          <p:cNvSpPr/>
          <p:nvPr/>
        </p:nvSpPr>
        <p:spPr>
          <a:xfrm>
            <a:off x="6364288" y="2805113"/>
            <a:ext cx="339725" cy="288925"/>
          </a:xfrm>
          <a:prstGeom prst="star5">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ctrTitle"/>
          </p:nvPr>
        </p:nvSpPr>
        <p:spPr bwMode="auto">
          <a:xfrm>
            <a:off x="0" y="152400"/>
            <a:ext cx="9144000" cy="695325"/>
          </a:xfrm>
        </p:spPr>
        <p:txBody>
          <a:bodyPr wrap="square" numCol="1" compatLnSpc="1">
            <a:prstTxWarp prst="textNoShape">
              <a:avLst/>
            </a:prstTxWarp>
          </a:bodyPr>
          <a:lstStyle/>
          <a:p>
            <a:pPr eaLnBrk="1" hangingPunct="1"/>
            <a:r>
              <a:rPr lang="en-US" altLang="en-US" sz="4000" b="1" smtClean="0">
                <a:solidFill>
                  <a:schemeClr val="bg1"/>
                </a:solidFill>
                <a:effectLst/>
                <a:latin typeface="Cambria" panose="02040503050406030204" pitchFamily="18" charset="0"/>
                <a:cs typeface="Calibri" panose="020F0502020204030204" pitchFamily="34" charset="0"/>
              </a:rPr>
              <a:t>Conference – 24-26 Sep 1941</a:t>
            </a:r>
          </a:p>
        </p:txBody>
      </p:sp>
      <p:sp>
        <p:nvSpPr>
          <p:cNvPr id="53251" name="TextBox 4"/>
          <p:cNvSpPr txBox="1">
            <a:spLocks noChangeArrowheads="1"/>
          </p:cNvSpPr>
          <p:nvPr/>
        </p:nvSpPr>
        <p:spPr bwMode="auto">
          <a:xfrm>
            <a:off x="295275" y="1066800"/>
            <a:ext cx="8458200" cy="495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000"/>
              </a:spcBef>
              <a:buClr>
                <a:srgbClr val="8E887C"/>
              </a:buClr>
              <a:buFont typeface="Wingdings" panose="05000000000000000000" pitchFamily="2" charset="2"/>
              <a:buChar char="§"/>
              <a:defRPr sz="2400">
                <a:solidFill>
                  <a:srgbClr val="FCE050"/>
                </a:solidFill>
                <a:latin typeface="Calibri" panose="020F0502020204030204" pitchFamily="34" charset="0"/>
                <a:ea typeface="Calibri" panose="020F0502020204030204" pitchFamily="34" charset="0"/>
                <a:cs typeface="Calibri" panose="020F0502020204030204" pitchFamily="34" charset="0"/>
              </a:defRPr>
            </a:lvl1pPr>
            <a:lvl2pPr marL="742950" indent="-285750">
              <a:spcBef>
                <a:spcPts val="600"/>
              </a:spcBef>
              <a:buClr>
                <a:srgbClr val="47443E"/>
              </a:buClr>
              <a:buFont typeface="Arial" panose="020B0604020202020204" pitchFamily="34" charset="0"/>
              <a:buChar char="•"/>
              <a:defRPr sz="2200">
                <a:solidFill>
                  <a:srgbClr val="FCE050"/>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ts val="600"/>
              </a:spcBef>
              <a:buClr>
                <a:srgbClr val="8E887C"/>
              </a:buClr>
              <a:buFont typeface="Lucida Grande"/>
              <a:buChar char="-"/>
              <a:defRPr sz="2000">
                <a:solidFill>
                  <a:srgbClr val="FCE050"/>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ts val="600"/>
              </a:spcBef>
              <a:buClr>
                <a:srgbClr val="47443E"/>
              </a:buClr>
              <a:buFont typeface="Wingdings" panose="05000000000000000000" pitchFamily="2" charset="2"/>
              <a:buChar char=""/>
              <a:defRPr>
                <a:solidFill>
                  <a:srgbClr val="FCE050"/>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ts val="600"/>
              </a:spcBef>
              <a:buClr>
                <a:srgbClr val="8E887C"/>
              </a:buClr>
              <a:buFont typeface="Wingdings" panose="05000000000000000000" pitchFamily="2" charset="2"/>
              <a:buChar char=""/>
              <a:defRPr>
                <a:solidFill>
                  <a:srgbClr val="FCE050"/>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ts val="600"/>
              </a:spcBef>
              <a:spcAft>
                <a:spcPct val="0"/>
              </a:spcAft>
              <a:buClr>
                <a:srgbClr val="8E887C"/>
              </a:buClr>
              <a:buFont typeface="Wingdings" panose="05000000000000000000" pitchFamily="2" charset="2"/>
              <a:buChar char=""/>
              <a:defRPr>
                <a:solidFill>
                  <a:srgbClr val="FCE050"/>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ts val="600"/>
              </a:spcBef>
              <a:spcAft>
                <a:spcPct val="0"/>
              </a:spcAft>
              <a:buClr>
                <a:srgbClr val="8E887C"/>
              </a:buClr>
              <a:buFont typeface="Wingdings" panose="05000000000000000000" pitchFamily="2" charset="2"/>
              <a:buChar char=""/>
              <a:defRPr>
                <a:solidFill>
                  <a:srgbClr val="FCE050"/>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ts val="600"/>
              </a:spcBef>
              <a:spcAft>
                <a:spcPct val="0"/>
              </a:spcAft>
              <a:buClr>
                <a:srgbClr val="8E887C"/>
              </a:buClr>
              <a:buFont typeface="Wingdings" panose="05000000000000000000" pitchFamily="2" charset="2"/>
              <a:buChar char=""/>
              <a:defRPr>
                <a:solidFill>
                  <a:srgbClr val="FCE050"/>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ts val="600"/>
              </a:spcBef>
              <a:spcAft>
                <a:spcPct val="0"/>
              </a:spcAft>
              <a:buClr>
                <a:srgbClr val="8E887C"/>
              </a:buClr>
              <a:buFont typeface="Wingdings" panose="05000000000000000000" pitchFamily="2" charset="2"/>
              <a:buChar char=""/>
              <a:defRPr>
                <a:solidFill>
                  <a:srgbClr val="FCE050"/>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buClrTx/>
              <a:buFontTx/>
              <a:buNone/>
            </a:pPr>
            <a:r>
              <a:rPr lang="en-US" altLang="en-US">
                <a:solidFill>
                  <a:schemeClr val="bg1"/>
                </a:solidFill>
                <a:latin typeface="Arial Black" panose="020B0A04020102020204" pitchFamily="34" charset="0"/>
                <a:cs typeface="Tahoma" panose="020B0604030504040204" pitchFamily="34" charset="0"/>
                <a:sym typeface="Symbol" panose="05050102010706020507" pitchFamily="18" charset="2"/>
              </a:rPr>
              <a:t>● </a:t>
            </a:r>
            <a:r>
              <a:rPr lang="en-US" altLang="en-US" b="1" i="1">
                <a:solidFill>
                  <a:schemeClr val="bg1"/>
                </a:solidFill>
                <a:latin typeface="Cambria" panose="02040503050406030204" pitchFamily="18" charset="0"/>
                <a:cs typeface="Arial" panose="020B0604020202020204" pitchFamily="34" charset="0"/>
              </a:rPr>
              <a:t>rHGM</a:t>
            </a:r>
            <a:r>
              <a:rPr lang="en-US" altLang="en-US" b="1">
                <a:solidFill>
                  <a:schemeClr val="bg1"/>
                </a:solidFill>
                <a:latin typeface="Cambria" panose="02040503050406030204" pitchFamily="18" charset="0"/>
                <a:cs typeface="Arial" panose="020B0604020202020204" pitchFamily="34" charset="0"/>
              </a:rPr>
              <a:t> Commander: The Elderly, Women and Adolescents support Partisans</a:t>
            </a:r>
          </a:p>
          <a:p>
            <a:pPr eaLnBrk="1" hangingPunct="1">
              <a:spcBef>
                <a:spcPct val="0"/>
              </a:spcBef>
              <a:buClrTx/>
              <a:buFontTx/>
              <a:buNone/>
            </a:pPr>
            <a:endParaRPr lang="en-US" altLang="en-US" sz="2000" b="1">
              <a:solidFill>
                <a:schemeClr val="bg1"/>
              </a:solidFill>
              <a:latin typeface="Cambria" panose="02040503050406030204" pitchFamily="18" charset="0"/>
              <a:cs typeface="Arial" panose="020B0604020202020204" pitchFamily="34" charset="0"/>
            </a:endParaRPr>
          </a:p>
          <a:p>
            <a:pPr eaLnBrk="1" hangingPunct="1">
              <a:spcBef>
                <a:spcPct val="0"/>
              </a:spcBef>
              <a:buClrTx/>
              <a:buFontTx/>
              <a:buNone/>
            </a:pPr>
            <a:r>
              <a:rPr lang="en-US" altLang="en-US" b="1">
                <a:solidFill>
                  <a:schemeClr val="bg1"/>
                </a:solidFill>
                <a:latin typeface="Cambria" panose="02040503050406030204" pitchFamily="18" charset="0"/>
                <a:cs typeface="Tahoma" panose="020B0604030504040204" pitchFamily="34" charset="0"/>
                <a:sym typeface="Symbol" panose="05050102010706020507" pitchFamily="18" charset="2"/>
              </a:rPr>
              <a:t>● </a:t>
            </a:r>
            <a:r>
              <a:rPr lang="en-US" altLang="en-US" b="1">
                <a:solidFill>
                  <a:schemeClr val="bg1"/>
                </a:solidFill>
                <a:latin typeface="Cambria" panose="02040503050406030204" pitchFamily="18" charset="0"/>
                <a:cs typeface="Arial" panose="020B0604020202020204" pitchFamily="34" charset="0"/>
              </a:rPr>
              <a:t>Bach-Zelewski &amp; Fegelein: “Lessons Learned” </a:t>
            </a:r>
          </a:p>
          <a:p>
            <a:pPr eaLnBrk="1" hangingPunct="1">
              <a:spcBef>
                <a:spcPct val="0"/>
              </a:spcBef>
              <a:buClrTx/>
              <a:buFontTx/>
              <a:buNone/>
            </a:pPr>
            <a:endParaRPr lang="en-US" altLang="en-US" sz="2000" b="1">
              <a:solidFill>
                <a:schemeClr val="bg1"/>
              </a:solidFill>
              <a:latin typeface="Cambria" panose="02040503050406030204" pitchFamily="18" charset="0"/>
              <a:cs typeface="Arial" panose="020B0604020202020204" pitchFamily="34" charset="0"/>
            </a:endParaRPr>
          </a:p>
          <a:p>
            <a:pPr eaLnBrk="1" hangingPunct="1">
              <a:spcBef>
                <a:spcPct val="0"/>
              </a:spcBef>
              <a:buClrTx/>
              <a:buFontTx/>
              <a:buNone/>
            </a:pPr>
            <a:r>
              <a:rPr lang="en-US" altLang="en-US" b="1">
                <a:solidFill>
                  <a:schemeClr val="bg1"/>
                </a:solidFill>
                <a:latin typeface="Cambria" panose="02040503050406030204" pitchFamily="18" charset="0"/>
                <a:cs typeface="Tahoma" panose="020B0604030504040204" pitchFamily="34" charset="0"/>
                <a:sym typeface="Symbol" panose="05050102010706020507" pitchFamily="18" charset="2"/>
              </a:rPr>
              <a:t>● </a:t>
            </a:r>
            <a:r>
              <a:rPr lang="en-US" altLang="en-US" b="1">
                <a:solidFill>
                  <a:schemeClr val="bg1"/>
                </a:solidFill>
                <a:latin typeface="Cambria" panose="02040503050406030204" pitchFamily="18" charset="0"/>
                <a:cs typeface="Arial" panose="020B0604020202020204" pitchFamily="34" charset="0"/>
              </a:rPr>
              <a:t>Nebe: Cooperation with </a:t>
            </a:r>
            <a:r>
              <a:rPr lang="en-US" altLang="en-US" b="1" i="1">
                <a:solidFill>
                  <a:schemeClr val="bg1"/>
                </a:solidFill>
                <a:latin typeface="Cambria" panose="02040503050406030204" pitchFamily="18" charset="0"/>
                <a:cs typeface="Arial" panose="020B0604020202020204" pitchFamily="34" charset="0"/>
              </a:rPr>
              <a:t>SS</a:t>
            </a:r>
            <a:r>
              <a:rPr lang="en-US" altLang="en-US" b="1">
                <a:solidFill>
                  <a:schemeClr val="bg1"/>
                </a:solidFill>
                <a:latin typeface="Cambria" panose="02040503050406030204" pitchFamily="18" charset="0"/>
                <a:cs typeface="Arial" panose="020B0604020202020204" pitchFamily="34" charset="0"/>
              </a:rPr>
              <a:t> elements &amp; “Jewish Question”</a:t>
            </a:r>
          </a:p>
          <a:p>
            <a:pPr eaLnBrk="1" hangingPunct="1">
              <a:spcBef>
                <a:spcPct val="0"/>
              </a:spcBef>
              <a:buClrTx/>
              <a:buFontTx/>
              <a:buNone/>
            </a:pPr>
            <a:endParaRPr lang="en-US" altLang="en-US" sz="2000" b="1">
              <a:solidFill>
                <a:schemeClr val="bg1"/>
              </a:solidFill>
              <a:latin typeface="Cambria" panose="02040503050406030204" pitchFamily="18" charset="0"/>
              <a:cs typeface="Arial" panose="020B0604020202020204" pitchFamily="34" charset="0"/>
            </a:endParaRPr>
          </a:p>
          <a:p>
            <a:pPr eaLnBrk="1" hangingPunct="1">
              <a:spcBef>
                <a:spcPct val="0"/>
              </a:spcBef>
              <a:buClrTx/>
              <a:buFontTx/>
              <a:buNone/>
            </a:pPr>
            <a:r>
              <a:rPr lang="en-US" altLang="en-US" b="1">
                <a:solidFill>
                  <a:schemeClr val="bg1"/>
                </a:solidFill>
                <a:latin typeface="Cambria" panose="02040503050406030204" pitchFamily="18" charset="0"/>
                <a:cs typeface="Tahoma" panose="020B0604030504040204" pitchFamily="34" charset="0"/>
                <a:sym typeface="Symbol" panose="05050102010706020507" pitchFamily="18" charset="2"/>
              </a:rPr>
              <a:t>● </a:t>
            </a:r>
            <a:r>
              <a:rPr lang="en-US" altLang="en-US" b="1">
                <a:solidFill>
                  <a:schemeClr val="bg1"/>
                </a:solidFill>
                <a:latin typeface="Cambria" panose="02040503050406030204" pitchFamily="18" charset="0"/>
                <a:cs typeface="Arial" panose="020B0604020202020204" pitchFamily="34" charset="0"/>
              </a:rPr>
              <a:t>Tactical Level Classes &amp; Exercises</a:t>
            </a:r>
          </a:p>
          <a:p>
            <a:pPr eaLnBrk="1" hangingPunct="1">
              <a:spcBef>
                <a:spcPct val="0"/>
              </a:spcBef>
              <a:buClrTx/>
              <a:buFontTx/>
              <a:buNone/>
            </a:pPr>
            <a:endParaRPr lang="en-US" altLang="en-US" sz="2000" b="1">
              <a:solidFill>
                <a:schemeClr val="bg1"/>
              </a:solidFill>
              <a:latin typeface="Cambria" panose="02040503050406030204" pitchFamily="18" charset="0"/>
              <a:cs typeface="Arial" panose="020B0604020202020204" pitchFamily="34" charset="0"/>
            </a:endParaRPr>
          </a:p>
          <a:p>
            <a:pPr eaLnBrk="1" hangingPunct="1">
              <a:spcBef>
                <a:spcPct val="0"/>
              </a:spcBef>
              <a:buClrTx/>
              <a:buFontTx/>
              <a:buNone/>
            </a:pPr>
            <a:r>
              <a:rPr lang="en-US" altLang="en-US" b="1">
                <a:solidFill>
                  <a:schemeClr val="bg1"/>
                </a:solidFill>
                <a:latin typeface="Cambria" panose="02040503050406030204" pitchFamily="18" charset="0"/>
                <a:cs typeface="Tahoma" panose="020B0604030504040204" pitchFamily="34" charset="0"/>
                <a:sym typeface="Symbol" panose="05050102010706020507" pitchFamily="18" charset="2"/>
              </a:rPr>
              <a:t>● </a:t>
            </a:r>
            <a:r>
              <a:rPr lang="en-US" altLang="en-US" b="1">
                <a:solidFill>
                  <a:schemeClr val="bg1"/>
                </a:solidFill>
                <a:latin typeface="Cambria" panose="02040503050406030204" pitchFamily="18" charset="0"/>
                <a:cs typeface="Arial" panose="020B0604020202020204" pitchFamily="34" charset="0"/>
              </a:rPr>
              <a:t>Village Search Demonstration by Police &amp; </a:t>
            </a:r>
            <a:r>
              <a:rPr lang="en-US" altLang="en-US" b="1" i="1">
                <a:solidFill>
                  <a:schemeClr val="bg1"/>
                </a:solidFill>
                <a:latin typeface="Cambria" panose="02040503050406030204" pitchFamily="18" charset="0"/>
                <a:cs typeface="Arial" panose="020B0604020202020204" pitchFamily="34" charset="0"/>
              </a:rPr>
              <a:t>SD</a:t>
            </a:r>
            <a:r>
              <a:rPr lang="en-US" altLang="en-US" b="1">
                <a:solidFill>
                  <a:schemeClr val="bg1"/>
                </a:solidFill>
                <a:latin typeface="Cambria" panose="02040503050406030204" pitchFamily="18" charset="0"/>
                <a:cs typeface="Arial" panose="020B0604020202020204" pitchFamily="34" charset="0"/>
              </a:rPr>
              <a:t> – No Partisans, so 31 Jews killed instead</a:t>
            </a:r>
          </a:p>
          <a:p>
            <a:pPr eaLnBrk="1" hangingPunct="1">
              <a:spcBef>
                <a:spcPct val="0"/>
              </a:spcBef>
              <a:buClrTx/>
              <a:buFontTx/>
              <a:buNone/>
            </a:pPr>
            <a:endParaRPr lang="en-US" altLang="en-US" sz="2000" b="1">
              <a:solidFill>
                <a:schemeClr val="bg1"/>
              </a:solidFill>
              <a:latin typeface="Cambria" panose="02040503050406030204" pitchFamily="18" charset="0"/>
              <a:cs typeface="Arial" panose="020B0604020202020204" pitchFamily="34" charset="0"/>
            </a:endParaRPr>
          </a:p>
          <a:p>
            <a:pPr eaLnBrk="1" hangingPunct="1">
              <a:spcBef>
                <a:spcPct val="0"/>
              </a:spcBef>
              <a:buClrTx/>
              <a:buFontTx/>
              <a:buNone/>
            </a:pPr>
            <a:r>
              <a:rPr lang="en-US" altLang="en-US" b="1">
                <a:solidFill>
                  <a:schemeClr val="bg1"/>
                </a:solidFill>
                <a:latin typeface="Cambria" panose="02040503050406030204" pitchFamily="18" charset="0"/>
                <a:cs typeface="Tahoma" panose="020B0604030504040204" pitchFamily="34" charset="0"/>
                <a:sym typeface="Symbol" panose="05050102010706020507" pitchFamily="18" charset="2"/>
              </a:rPr>
              <a:t>● </a:t>
            </a:r>
            <a:r>
              <a:rPr lang="en-US" altLang="en-US" b="1">
                <a:solidFill>
                  <a:schemeClr val="bg1"/>
                </a:solidFill>
                <a:latin typeface="Cambria" panose="02040503050406030204" pitchFamily="18" charset="0"/>
                <a:cs typeface="Arial" panose="020B0604020202020204" pitchFamily="34" charset="0"/>
              </a:rPr>
              <a:t>No Mention of Jews in Conference Report – But Everyone Understood the Message “Jew = Partisan”</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ctrTitle"/>
          </p:nvPr>
        </p:nvSpPr>
        <p:spPr bwMode="auto">
          <a:xfrm>
            <a:off x="704850" y="152400"/>
            <a:ext cx="7772400" cy="604838"/>
          </a:xfrm>
        </p:spPr>
        <p:txBody>
          <a:bodyPr wrap="square" numCol="1" compatLnSpc="1">
            <a:prstTxWarp prst="textNoShape">
              <a:avLst/>
            </a:prstTxWarp>
          </a:bodyPr>
          <a:lstStyle/>
          <a:p>
            <a:pPr eaLnBrk="1" hangingPunct="1"/>
            <a:r>
              <a:rPr lang="en-US" altLang="en-US" sz="4000" b="1" smtClean="0">
                <a:solidFill>
                  <a:schemeClr val="bg1"/>
                </a:solidFill>
                <a:effectLst/>
                <a:latin typeface="Cambria" panose="02040503050406030204" pitchFamily="18" charset="0"/>
                <a:cs typeface="Calibri" panose="020F0502020204030204" pitchFamily="34" charset="0"/>
              </a:rPr>
              <a:t>1</a:t>
            </a:r>
            <a:r>
              <a:rPr lang="en-US" altLang="en-US" sz="4000" b="1" baseline="30000" smtClean="0">
                <a:solidFill>
                  <a:schemeClr val="bg1"/>
                </a:solidFill>
                <a:effectLst/>
                <a:latin typeface="Cambria" panose="02040503050406030204" pitchFamily="18" charset="0"/>
                <a:cs typeface="Calibri" panose="020F0502020204030204" pitchFamily="34" charset="0"/>
              </a:rPr>
              <a:t>st</a:t>
            </a:r>
            <a:r>
              <a:rPr lang="en-US" altLang="en-US" sz="4000" b="1" smtClean="0">
                <a:solidFill>
                  <a:schemeClr val="bg1"/>
                </a:solidFill>
                <a:effectLst/>
                <a:latin typeface="Cambria" panose="02040503050406030204" pitchFamily="18" charset="0"/>
                <a:cs typeface="Calibri" panose="020F0502020204030204" pitchFamily="34" charset="0"/>
              </a:rPr>
              <a:t> BN Commanders</a:t>
            </a:r>
          </a:p>
        </p:txBody>
      </p:sp>
      <p:sp>
        <p:nvSpPr>
          <p:cNvPr id="55299" name="TextBox 3"/>
          <p:cNvSpPr txBox="1">
            <a:spLocks noChangeArrowheads="1"/>
          </p:cNvSpPr>
          <p:nvPr/>
        </p:nvSpPr>
        <p:spPr bwMode="auto">
          <a:xfrm>
            <a:off x="5686425" y="5353050"/>
            <a:ext cx="2362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000"/>
              </a:spcBef>
              <a:buClr>
                <a:srgbClr val="8E887C"/>
              </a:buClr>
              <a:buFont typeface="Wingdings" panose="05000000000000000000" pitchFamily="2" charset="2"/>
              <a:buChar char="§"/>
              <a:defRPr sz="2400">
                <a:solidFill>
                  <a:srgbClr val="FCE050"/>
                </a:solidFill>
                <a:latin typeface="Calibri" panose="020F0502020204030204" pitchFamily="34" charset="0"/>
                <a:ea typeface="Calibri" panose="020F0502020204030204" pitchFamily="34" charset="0"/>
                <a:cs typeface="Calibri" panose="020F0502020204030204" pitchFamily="34" charset="0"/>
              </a:defRPr>
            </a:lvl1pPr>
            <a:lvl2pPr marL="742950" indent="-285750">
              <a:spcBef>
                <a:spcPts val="600"/>
              </a:spcBef>
              <a:buClr>
                <a:srgbClr val="47443E"/>
              </a:buClr>
              <a:buFont typeface="Arial" panose="020B0604020202020204" pitchFamily="34" charset="0"/>
              <a:buChar char="•"/>
              <a:defRPr sz="2200">
                <a:solidFill>
                  <a:srgbClr val="FCE050"/>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ts val="600"/>
              </a:spcBef>
              <a:buClr>
                <a:srgbClr val="8E887C"/>
              </a:buClr>
              <a:buFont typeface="Lucida Grande"/>
              <a:buChar char="-"/>
              <a:defRPr sz="2000">
                <a:solidFill>
                  <a:srgbClr val="FCE050"/>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ts val="600"/>
              </a:spcBef>
              <a:buClr>
                <a:srgbClr val="47443E"/>
              </a:buClr>
              <a:buFont typeface="Wingdings" panose="05000000000000000000" pitchFamily="2" charset="2"/>
              <a:buChar char=""/>
              <a:defRPr>
                <a:solidFill>
                  <a:srgbClr val="FCE050"/>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ts val="600"/>
              </a:spcBef>
              <a:buClr>
                <a:srgbClr val="8E887C"/>
              </a:buClr>
              <a:buFont typeface="Wingdings" panose="05000000000000000000" pitchFamily="2" charset="2"/>
              <a:buChar char=""/>
              <a:defRPr>
                <a:solidFill>
                  <a:srgbClr val="FCE050"/>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ts val="600"/>
              </a:spcBef>
              <a:spcAft>
                <a:spcPct val="0"/>
              </a:spcAft>
              <a:buClr>
                <a:srgbClr val="8E887C"/>
              </a:buClr>
              <a:buFont typeface="Wingdings" panose="05000000000000000000" pitchFamily="2" charset="2"/>
              <a:buChar char=""/>
              <a:defRPr>
                <a:solidFill>
                  <a:srgbClr val="FCE050"/>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ts val="600"/>
              </a:spcBef>
              <a:spcAft>
                <a:spcPct val="0"/>
              </a:spcAft>
              <a:buClr>
                <a:srgbClr val="8E887C"/>
              </a:buClr>
              <a:buFont typeface="Wingdings" panose="05000000000000000000" pitchFamily="2" charset="2"/>
              <a:buChar char=""/>
              <a:defRPr>
                <a:solidFill>
                  <a:srgbClr val="FCE050"/>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ts val="600"/>
              </a:spcBef>
              <a:spcAft>
                <a:spcPct val="0"/>
              </a:spcAft>
              <a:buClr>
                <a:srgbClr val="8E887C"/>
              </a:buClr>
              <a:buFont typeface="Wingdings" panose="05000000000000000000" pitchFamily="2" charset="2"/>
              <a:buChar char=""/>
              <a:defRPr>
                <a:solidFill>
                  <a:srgbClr val="FCE050"/>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ts val="600"/>
              </a:spcBef>
              <a:spcAft>
                <a:spcPct val="0"/>
              </a:spcAft>
              <a:buClr>
                <a:srgbClr val="8E887C"/>
              </a:buClr>
              <a:buFont typeface="Wingdings" panose="05000000000000000000" pitchFamily="2" charset="2"/>
              <a:buChar char=""/>
              <a:defRPr>
                <a:solidFill>
                  <a:srgbClr val="FCE050"/>
                </a:solidFill>
                <a:latin typeface="Calibri" panose="020F0502020204030204" pitchFamily="34" charset="0"/>
                <a:ea typeface="Calibri" panose="020F0502020204030204" pitchFamily="34" charset="0"/>
                <a:cs typeface="Calibri" panose="020F0502020204030204" pitchFamily="34" charset="0"/>
              </a:defRPr>
            </a:lvl9pPr>
          </a:lstStyle>
          <a:p>
            <a:pPr algn="ctr" eaLnBrk="1" hangingPunct="1">
              <a:spcBef>
                <a:spcPct val="0"/>
              </a:spcBef>
              <a:buClrTx/>
              <a:buFontTx/>
              <a:buNone/>
            </a:pPr>
            <a:r>
              <a:rPr lang="en-US" altLang="en-US" b="1">
                <a:solidFill>
                  <a:schemeClr val="bg1"/>
                </a:solidFill>
                <a:latin typeface="Cambria" panose="02040503050406030204" pitchFamily="18" charset="0"/>
                <a:cs typeface="Arial" panose="020B0604020202020204" pitchFamily="34" charset="0"/>
              </a:rPr>
              <a:t>1LT Josef Sibille,</a:t>
            </a:r>
          </a:p>
          <a:p>
            <a:pPr algn="ctr" eaLnBrk="1" hangingPunct="1">
              <a:spcBef>
                <a:spcPct val="0"/>
              </a:spcBef>
              <a:buClrTx/>
              <a:buFontTx/>
              <a:buNone/>
            </a:pPr>
            <a:r>
              <a:rPr lang="en-US" altLang="en-US" b="1">
                <a:solidFill>
                  <a:schemeClr val="bg1"/>
                </a:solidFill>
                <a:latin typeface="Cambria" panose="02040503050406030204" pitchFamily="18" charset="0"/>
                <a:cs typeface="Arial" panose="020B0604020202020204" pitchFamily="34" charset="0"/>
              </a:rPr>
              <a:t>1</a:t>
            </a:r>
            <a:r>
              <a:rPr lang="en-US" altLang="en-US" b="1" baseline="30000">
                <a:solidFill>
                  <a:schemeClr val="bg1"/>
                </a:solidFill>
                <a:latin typeface="Cambria" panose="02040503050406030204" pitchFamily="18" charset="0"/>
                <a:cs typeface="Arial" panose="020B0604020202020204" pitchFamily="34" charset="0"/>
              </a:rPr>
              <a:t>st</a:t>
            </a:r>
            <a:r>
              <a:rPr lang="en-US" altLang="en-US" b="1">
                <a:solidFill>
                  <a:schemeClr val="bg1"/>
                </a:solidFill>
                <a:latin typeface="Cambria" panose="02040503050406030204" pitchFamily="18" charset="0"/>
                <a:cs typeface="Arial" panose="020B0604020202020204" pitchFamily="34" charset="0"/>
              </a:rPr>
              <a:t> CO </a:t>
            </a:r>
          </a:p>
        </p:txBody>
      </p:sp>
      <p:pic>
        <p:nvPicPr>
          <p:cNvPr id="55300" name="Picture 4"/>
          <p:cNvPicPr>
            <a:picLocks noChangeAspect="1" noChangeArrowheads="1"/>
          </p:cNvPicPr>
          <p:nvPr/>
        </p:nvPicPr>
        <p:blipFill>
          <a:blip r:embed="rId3">
            <a:extLst>
              <a:ext uri="{28A0092B-C50C-407E-A947-70E740481C1C}">
                <a14:useLocalDpi xmlns:a14="http://schemas.microsoft.com/office/drawing/2010/main" val="0"/>
              </a:ext>
            </a:extLst>
          </a:blip>
          <a:srcRect t="3842" r="25659"/>
          <a:stretch>
            <a:fillRect/>
          </a:stretch>
        </p:blipFill>
        <p:spPr bwMode="auto">
          <a:xfrm>
            <a:off x="5257800" y="1123950"/>
            <a:ext cx="3219450" cy="3905250"/>
          </a:xfrm>
          <a:prstGeom prst="rect">
            <a:avLst/>
          </a:prstGeom>
          <a:noFill/>
          <a:ln w="5715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301"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066800"/>
            <a:ext cx="3352800" cy="3962400"/>
          </a:xfrm>
          <a:prstGeom prst="rect">
            <a:avLst/>
          </a:prstGeom>
          <a:noFill/>
          <a:ln w="5715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5302" name="TextBox 12"/>
          <p:cNvSpPr txBox="1">
            <a:spLocks noChangeArrowheads="1"/>
          </p:cNvSpPr>
          <p:nvPr/>
        </p:nvSpPr>
        <p:spPr bwMode="auto">
          <a:xfrm>
            <a:off x="1219200" y="5334000"/>
            <a:ext cx="2362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000"/>
              </a:spcBef>
              <a:buClr>
                <a:srgbClr val="8E887C"/>
              </a:buClr>
              <a:buFont typeface="Wingdings" panose="05000000000000000000" pitchFamily="2" charset="2"/>
              <a:buChar char="§"/>
              <a:defRPr sz="2400">
                <a:solidFill>
                  <a:srgbClr val="FCE050"/>
                </a:solidFill>
                <a:latin typeface="Calibri" panose="020F0502020204030204" pitchFamily="34" charset="0"/>
                <a:ea typeface="Calibri" panose="020F0502020204030204" pitchFamily="34" charset="0"/>
                <a:cs typeface="Calibri" panose="020F0502020204030204" pitchFamily="34" charset="0"/>
              </a:defRPr>
            </a:lvl1pPr>
            <a:lvl2pPr marL="742950" indent="-285750">
              <a:spcBef>
                <a:spcPts val="600"/>
              </a:spcBef>
              <a:buClr>
                <a:srgbClr val="47443E"/>
              </a:buClr>
              <a:buFont typeface="Arial" panose="020B0604020202020204" pitchFamily="34" charset="0"/>
              <a:buChar char="•"/>
              <a:defRPr sz="2200">
                <a:solidFill>
                  <a:srgbClr val="FCE050"/>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ts val="600"/>
              </a:spcBef>
              <a:buClr>
                <a:srgbClr val="8E887C"/>
              </a:buClr>
              <a:buFont typeface="Lucida Grande"/>
              <a:buChar char="-"/>
              <a:defRPr sz="2000">
                <a:solidFill>
                  <a:srgbClr val="FCE050"/>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ts val="600"/>
              </a:spcBef>
              <a:buClr>
                <a:srgbClr val="47443E"/>
              </a:buClr>
              <a:buFont typeface="Wingdings" panose="05000000000000000000" pitchFamily="2" charset="2"/>
              <a:buChar char=""/>
              <a:defRPr>
                <a:solidFill>
                  <a:srgbClr val="FCE050"/>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ts val="600"/>
              </a:spcBef>
              <a:buClr>
                <a:srgbClr val="8E887C"/>
              </a:buClr>
              <a:buFont typeface="Wingdings" panose="05000000000000000000" pitchFamily="2" charset="2"/>
              <a:buChar char=""/>
              <a:defRPr>
                <a:solidFill>
                  <a:srgbClr val="FCE050"/>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ts val="600"/>
              </a:spcBef>
              <a:spcAft>
                <a:spcPct val="0"/>
              </a:spcAft>
              <a:buClr>
                <a:srgbClr val="8E887C"/>
              </a:buClr>
              <a:buFont typeface="Wingdings" panose="05000000000000000000" pitchFamily="2" charset="2"/>
              <a:buChar char=""/>
              <a:defRPr>
                <a:solidFill>
                  <a:srgbClr val="FCE050"/>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ts val="600"/>
              </a:spcBef>
              <a:spcAft>
                <a:spcPct val="0"/>
              </a:spcAft>
              <a:buClr>
                <a:srgbClr val="8E887C"/>
              </a:buClr>
              <a:buFont typeface="Wingdings" panose="05000000000000000000" pitchFamily="2" charset="2"/>
              <a:buChar char=""/>
              <a:defRPr>
                <a:solidFill>
                  <a:srgbClr val="FCE050"/>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ts val="600"/>
              </a:spcBef>
              <a:spcAft>
                <a:spcPct val="0"/>
              </a:spcAft>
              <a:buClr>
                <a:srgbClr val="8E887C"/>
              </a:buClr>
              <a:buFont typeface="Wingdings" panose="05000000000000000000" pitchFamily="2" charset="2"/>
              <a:buChar char=""/>
              <a:defRPr>
                <a:solidFill>
                  <a:srgbClr val="FCE050"/>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ts val="600"/>
              </a:spcBef>
              <a:spcAft>
                <a:spcPct val="0"/>
              </a:spcAft>
              <a:buClr>
                <a:srgbClr val="8E887C"/>
              </a:buClr>
              <a:buFont typeface="Wingdings" panose="05000000000000000000" pitchFamily="2" charset="2"/>
              <a:buChar char=""/>
              <a:defRPr>
                <a:solidFill>
                  <a:srgbClr val="FCE050"/>
                </a:solidFill>
                <a:latin typeface="Calibri" panose="020F0502020204030204" pitchFamily="34" charset="0"/>
                <a:ea typeface="Calibri" panose="020F0502020204030204" pitchFamily="34" charset="0"/>
                <a:cs typeface="Calibri" panose="020F0502020204030204" pitchFamily="34" charset="0"/>
              </a:defRPr>
            </a:lvl9pPr>
          </a:lstStyle>
          <a:p>
            <a:pPr algn="ctr" eaLnBrk="1" hangingPunct="1">
              <a:spcBef>
                <a:spcPct val="0"/>
              </a:spcBef>
              <a:buClrTx/>
              <a:buFontTx/>
              <a:buNone/>
            </a:pPr>
            <a:r>
              <a:rPr lang="en-US" altLang="en-US" b="1">
                <a:solidFill>
                  <a:schemeClr val="bg1"/>
                </a:solidFill>
                <a:latin typeface="Cambria" panose="02040503050406030204" pitchFamily="18" charset="0"/>
                <a:cs typeface="Arial" panose="020B0604020202020204" pitchFamily="34" charset="0"/>
              </a:rPr>
              <a:t>MAJ Alfred Commichau, BN CDR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ctrTitle"/>
          </p:nvPr>
        </p:nvSpPr>
        <p:spPr bwMode="auto">
          <a:xfrm>
            <a:off x="0" y="152400"/>
            <a:ext cx="9144000" cy="604838"/>
          </a:xfrm>
        </p:spPr>
        <p:txBody>
          <a:bodyPr wrap="square" numCol="1" compatLnSpc="1">
            <a:prstTxWarp prst="textNoShape">
              <a:avLst/>
            </a:prstTxWarp>
          </a:bodyPr>
          <a:lstStyle/>
          <a:p>
            <a:pPr eaLnBrk="1" hangingPunct="1"/>
            <a:r>
              <a:rPr lang="en-US" altLang="en-US" sz="4000" b="1" smtClean="0">
                <a:solidFill>
                  <a:schemeClr val="bg1"/>
                </a:solidFill>
                <a:effectLst/>
                <a:latin typeface="Cambria" panose="02040503050406030204" pitchFamily="18" charset="0"/>
                <a:cs typeface="Calibri" panose="020F0502020204030204" pitchFamily="34" charset="0"/>
              </a:rPr>
              <a:t>3</a:t>
            </a:r>
            <a:r>
              <a:rPr lang="en-US" altLang="en-US" sz="4000" b="1" baseline="30000" smtClean="0">
                <a:solidFill>
                  <a:schemeClr val="bg1"/>
                </a:solidFill>
                <a:effectLst/>
                <a:latin typeface="Cambria" panose="02040503050406030204" pitchFamily="18" charset="0"/>
                <a:cs typeface="Calibri" panose="020F0502020204030204" pitchFamily="34" charset="0"/>
              </a:rPr>
              <a:t>rd</a:t>
            </a:r>
            <a:r>
              <a:rPr lang="en-US" altLang="en-US" sz="4000" b="1" smtClean="0">
                <a:solidFill>
                  <a:schemeClr val="bg1"/>
                </a:solidFill>
                <a:effectLst/>
                <a:latin typeface="Cambria" panose="02040503050406030204" pitchFamily="18" charset="0"/>
                <a:cs typeface="Calibri" panose="020F0502020204030204" pitchFamily="34" charset="0"/>
              </a:rPr>
              <a:t> Company Command Team</a:t>
            </a:r>
          </a:p>
        </p:txBody>
      </p:sp>
      <p:pic>
        <p:nvPicPr>
          <p:cNvPr id="5734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914400"/>
            <a:ext cx="6858000" cy="5102225"/>
          </a:xfrm>
          <a:prstGeom prst="rect">
            <a:avLst/>
          </a:prstGeom>
          <a:noFill/>
          <a:ln w="57150">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7348" name="TextBox 4"/>
          <p:cNvSpPr txBox="1">
            <a:spLocks noChangeArrowheads="1"/>
          </p:cNvSpPr>
          <p:nvPr/>
        </p:nvSpPr>
        <p:spPr bwMode="auto">
          <a:xfrm>
            <a:off x="1143000" y="6215063"/>
            <a:ext cx="6629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000"/>
              </a:spcBef>
              <a:buClr>
                <a:srgbClr val="8E887C"/>
              </a:buClr>
              <a:buFont typeface="Wingdings" panose="05000000000000000000" pitchFamily="2" charset="2"/>
              <a:buChar char="§"/>
              <a:defRPr sz="2400">
                <a:solidFill>
                  <a:srgbClr val="FCE050"/>
                </a:solidFill>
                <a:latin typeface="Calibri" panose="020F0502020204030204" pitchFamily="34" charset="0"/>
                <a:ea typeface="Calibri" panose="020F0502020204030204" pitchFamily="34" charset="0"/>
                <a:cs typeface="Calibri" panose="020F0502020204030204" pitchFamily="34" charset="0"/>
              </a:defRPr>
            </a:lvl1pPr>
            <a:lvl2pPr marL="742950" indent="-285750">
              <a:spcBef>
                <a:spcPts val="600"/>
              </a:spcBef>
              <a:buClr>
                <a:srgbClr val="47443E"/>
              </a:buClr>
              <a:buFont typeface="Arial" panose="020B0604020202020204" pitchFamily="34" charset="0"/>
              <a:buChar char="•"/>
              <a:defRPr sz="2200">
                <a:solidFill>
                  <a:srgbClr val="FCE050"/>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ts val="600"/>
              </a:spcBef>
              <a:buClr>
                <a:srgbClr val="8E887C"/>
              </a:buClr>
              <a:buFont typeface="Lucida Grande"/>
              <a:buChar char="-"/>
              <a:defRPr sz="2000">
                <a:solidFill>
                  <a:srgbClr val="FCE050"/>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ts val="600"/>
              </a:spcBef>
              <a:buClr>
                <a:srgbClr val="47443E"/>
              </a:buClr>
              <a:buFont typeface="Wingdings" panose="05000000000000000000" pitchFamily="2" charset="2"/>
              <a:buChar char=""/>
              <a:defRPr>
                <a:solidFill>
                  <a:srgbClr val="FCE050"/>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ts val="600"/>
              </a:spcBef>
              <a:buClr>
                <a:srgbClr val="8E887C"/>
              </a:buClr>
              <a:buFont typeface="Wingdings" panose="05000000000000000000" pitchFamily="2" charset="2"/>
              <a:buChar char=""/>
              <a:defRPr>
                <a:solidFill>
                  <a:srgbClr val="FCE050"/>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ts val="600"/>
              </a:spcBef>
              <a:spcAft>
                <a:spcPct val="0"/>
              </a:spcAft>
              <a:buClr>
                <a:srgbClr val="8E887C"/>
              </a:buClr>
              <a:buFont typeface="Wingdings" panose="05000000000000000000" pitchFamily="2" charset="2"/>
              <a:buChar char=""/>
              <a:defRPr>
                <a:solidFill>
                  <a:srgbClr val="FCE050"/>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ts val="600"/>
              </a:spcBef>
              <a:spcAft>
                <a:spcPct val="0"/>
              </a:spcAft>
              <a:buClr>
                <a:srgbClr val="8E887C"/>
              </a:buClr>
              <a:buFont typeface="Wingdings" panose="05000000000000000000" pitchFamily="2" charset="2"/>
              <a:buChar char=""/>
              <a:defRPr>
                <a:solidFill>
                  <a:srgbClr val="FCE050"/>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ts val="600"/>
              </a:spcBef>
              <a:spcAft>
                <a:spcPct val="0"/>
              </a:spcAft>
              <a:buClr>
                <a:srgbClr val="8E887C"/>
              </a:buClr>
              <a:buFont typeface="Wingdings" panose="05000000000000000000" pitchFamily="2" charset="2"/>
              <a:buChar char=""/>
              <a:defRPr>
                <a:solidFill>
                  <a:srgbClr val="FCE050"/>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ts val="600"/>
              </a:spcBef>
              <a:spcAft>
                <a:spcPct val="0"/>
              </a:spcAft>
              <a:buClr>
                <a:srgbClr val="8E887C"/>
              </a:buClr>
              <a:buFont typeface="Wingdings" panose="05000000000000000000" pitchFamily="2" charset="2"/>
              <a:buChar char=""/>
              <a:defRPr>
                <a:solidFill>
                  <a:srgbClr val="FCE050"/>
                </a:solidFill>
                <a:latin typeface="Calibri" panose="020F0502020204030204" pitchFamily="34" charset="0"/>
                <a:ea typeface="Calibri" panose="020F0502020204030204" pitchFamily="34" charset="0"/>
                <a:cs typeface="Calibri" panose="020F0502020204030204" pitchFamily="34" charset="0"/>
              </a:defRPr>
            </a:lvl9pPr>
          </a:lstStyle>
          <a:p>
            <a:pPr algn="ctr" eaLnBrk="1" hangingPunct="1">
              <a:spcBef>
                <a:spcPct val="0"/>
              </a:spcBef>
              <a:buClrTx/>
              <a:buFontTx/>
              <a:buNone/>
            </a:pPr>
            <a:r>
              <a:rPr lang="en-US" altLang="en-US" b="1">
                <a:solidFill>
                  <a:schemeClr val="bg1"/>
                </a:solidFill>
                <a:latin typeface="Cambria" panose="02040503050406030204" pitchFamily="18" charset="0"/>
                <a:cs typeface="Arial" panose="020B0604020202020204" pitchFamily="34" charset="0"/>
              </a:rPr>
              <a:t>Nöll &amp; Zimber in the Darmstadt Court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9D9D9">
            <a:alpha val="14117"/>
          </a:srgbClr>
        </a:solidFill>
        <a:effectLst/>
      </p:bgPr>
    </p:bg>
    <p:spTree>
      <p:nvGrpSpPr>
        <p:cNvPr id="1" name=""/>
        <p:cNvGrpSpPr/>
        <p:nvPr/>
      </p:nvGrpSpPr>
      <p:grpSpPr>
        <a:xfrm>
          <a:off x="0" y="0"/>
          <a:ext cx="0" cy="0"/>
          <a:chOff x="0" y="0"/>
          <a:chExt cx="0" cy="0"/>
        </a:xfrm>
      </p:grpSpPr>
      <p:pic>
        <p:nvPicPr>
          <p:cNvPr id="59394" name="Picture 4" descr="DSCF0598.jpg"/>
          <p:cNvPicPr>
            <a:picLocks noChangeAspect="1"/>
          </p:cNvPicPr>
          <p:nvPr/>
        </p:nvPicPr>
        <p:blipFill>
          <a:blip r:embed="rId3">
            <a:lum bright="14000" contrast="-22000"/>
            <a:extLst>
              <a:ext uri="{28A0092B-C50C-407E-A947-70E740481C1C}">
                <a14:useLocalDpi xmlns:a14="http://schemas.microsoft.com/office/drawing/2010/main" val="0"/>
              </a:ext>
            </a:extLst>
          </a:blip>
          <a:srcRect l="20313" t="11665" r="10001" b="12221"/>
          <a:stretch>
            <a:fillRect/>
          </a:stretch>
        </p:blipFill>
        <p:spPr bwMode="auto">
          <a:xfrm>
            <a:off x="1295400" y="1044575"/>
            <a:ext cx="6705600" cy="5219700"/>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0"/>
            <a:ext cx="9144000" cy="914400"/>
          </a:xfrm>
        </p:spPr>
        <p:txBody>
          <a:bodyPr>
            <a:scene3d>
              <a:camera prst="orthographicFront"/>
              <a:lightRig rig="threePt" dir="t"/>
            </a:scene3d>
            <a:sp3d>
              <a:bevelT w="127000"/>
            </a:sp3d>
          </a:bodyPr>
          <a:lstStyle/>
          <a:p>
            <a:pPr eaLnBrk="1" fontAlgn="auto" hangingPunct="1">
              <a:spcAft>
                <a:spcPts val="0"/>
              </a:spcAft>
              <a:defRPr/>
            </a:pPr>
            <a:r>
              <a:rPr lang="en-US" sz="4400" b="1" dirty="0" smtClean="0">
                <a:solidFill>
                  <a:schemeClr val="tx1"/>
                </a:solidFill>
                <a:effectLst/>
                <a:latin typeface="Cambria" panose="02040503050406030204" pitchFamily="18" charset="0"/>
                <a:ea typeface="+mj-ea"/>
              </a:rPr>
              <a:t>3rd Company</a:t>
            </a:r>
            <a:endParaRPr lang="en-US" sz="4400" b="1" dirty="0">
              <a:ln w="6350">
                <a:noFill/>
              </a:ln>
              <a:solidFill>
                <a:schemeClr val="tx1"/>
              </a:solidFill>
              <a:effectLst/>
              <a:latin typeface="Cambria" panose="02040503050406030204" pitchFamily="18" charset="0"/>
              <a:ea typeface="+mj-ea"/>
            </a:endParaRPr>
          </a:p>
        </p:txBody>
      </p:sp>
      <p:sp>
        <p:nvSpPr>
          <p:cNvPr id="59396" name="TextBox 6"/>
          <p:cNvSpPr txBox="1">
            <a:spLocks noChangeArrowheads="1"/>
          </p:cNvSpPr>
          <p:nvPr/>
        </p:nvSpPr>
        <p:spPr bwMode="auto">
          <a:xfrm>
            <a:off x="1409700" y="6353175"/>
            <a:ext cx="6477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000"/>
              </a:spcBef>
              <a:buClr>
                <a:srgbClr val="8E887C"/>
              </a:buClr>
              <a:buFont typeface="Wingdings" panose="05000000000000000000" pitchFamily="2" charset="2"/>
              <a:buChar char="§"/>
              <a:defRPr sz="2400">
                <a:solidFill>
                  <a:srgbClr val="FCE050"/>
                </a:solidFill>
                <a:latin typeface="Calibri" panose="020F0502020204030204" pitchFamily="34" charset="0"/>
                <a:ea typeface="Calibri" panose="020F0502020204030204" pitchFamily="34" charset="0"/>
                <a:cs typeface="Calibri" panose="020F0502020204030204" pitchFamily="34" charset="0"/>
              </a:defRPr>
            </a:lvl1pPr>
            <a:lvl2pPr marL="742950" indent="-285750">
              <a:spcBef>
                <a:spcPts val="600"/>
              </a:spcBef>
              <a:buClr>
                <a:srgbClr val="47443E"/>
              </a:buClr>
              <a:buFont typeface="Arial" panose="020B0604020202020204" pitchFamily="34" charset="0"/>
              <a:buChar char="•"/>
              <a:defRPr sz="2200">
                <a:solidFill>
                  <a:srgbClr val="FCE050"/>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ts val="600"/>
              </a:spcBef>
              <a:buClr>
                <a:srgbClr val="8E887C"/>
              </a:buClr>
              <a:buFont typeface="Lucida Grande"/>
              <a:buChar char="-"/>
              <a:defRPr sz="2000">
                <a:solidFill>
                  <a:srgbClr val="FCE050"/>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ts val="600"/>
              </a:spcBef>
              <a:buClr>
                <a:srgbClr val="47443E"/>
              </a:buClr>
              <a:buFont typeface="Wingdings" panose="05000000000000000000" pitchFamily="2" charset="2"/>
              <a:buChar char=""/>
              <a:defRPr>
                <a:solidFill>
                  <a:srgbClr val="FCE050"/>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ts val="600"/>
              </a:spcBef>
              <a:buClr>
                <a:srgbClr val="8E887C"/>
              </a:buClr>
              <a:buFont typeface="Wingdings" panose="05000000000000000000" pitchFamily="2" charset="2"/>
              <a:buChar char=""/>
              <a:defRPr>
                <a:solidFill>
                  <a:srgbClr val="FCE050"/>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ts val="600"/>
              </a:spcBef>
              <a:spcAft>
                <a:spcPct val="0"/>
              </a:spcAft>
              <a:buClr>
                <a:srgbClr val="8E887C"/>
              </a:buClr>
              <a:buFont typeface="Wingdings" panose="05000000000000000000" pitchFamily="2" charset="2"/>
              <a:buChar char=""/>
              <a:defRPr>
                <a:solidFill>
                  <a:srgbClr val="FCE050"/>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ts val="600"/>
              </a:spcBef>
              <a:spcAft>
                <a:spcPct val="0"/>
              </a:spcAft>
              <a:buClr>
                <a:srgbClr val="8E887C"/>
              </a:buClr>
              <a:buFont typeface="Wingdings" panose="05000000000000000000" pitchFamily="2" charset="2"/>
              <a:buChar char=""/>
              <a:defRPr>
                <a:solidFill>
                  <a:srgbClr val="FCE050"/>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ts val="600"/>
              </a:spcBef>
              <a:spcAft>
                <a:spcPct val="0"/>
              </a:spcAft>
              <a:buClr>
                <a:srgbClr val="8E887C"/>
              </a:buClr>
              <a:buFont typeface="Wingdings" panose="05000000000000000000" pitchFamily="2" charset="2"/>
              <a:buChar char=""/>
              <a:defRPr>
                <a:solidFill>
                  <a:srgbClr val="FCE050"/>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ts val="600"/>
              </a:spcBef>
              <a:spcAft>
                <a:spcPct val="0"/>
              </a:spcAft>
              <a:buClr>
                <a:srgbClr val="8E887C"/>
              </a:buClr>
              <a:buFont typeface="Wingdings" panose="05000000000000000000" pitchFamily="2" charset="2"/>
              <a:buChar char=""/>
              <a:defRPr>
                <a:solidFill>
                  <a:srgbClr val="FCE050"/>
                </a:solidFill>
                <a:latin typeface="Calibri" panose="020F0502020204030204" pitchFamily="34" charset="0"/>
                <a:ea typeface="Calibri" panose="020F0502020204030204" pitchFamily="34" charset="0"/>
                <a:cs typeface="Calibri" panose="020F0502020204030204" pitchFamily="34" charset="0"/>
              </a:defRPr>
            </a:lvl9pPr>
          </a:lstStyle>
          <a:p>
            <a:pPr algn="ctr" eaLnBrk="1" hangingPunct="1">
              <a:spcBef>
                <a:spcPct val="0"/>
              </a:spcBef>
              <a:buClrTx/>
              <a:buFontTx/>
              <a:buNone/>
            </a:pPr>
            <a:r>
              <a:rPr lang="en-US" altLang="en-US" sz="2000" b="1">
                <a:solidFill>
                  <a:schemeClr val="tx1"/>
                </a:solidFill>
                <a:latin typeface="Cambria" panose="02040503050406030204" pitchFamily="18" charset="0"/>
                <a:cs typeface="Arial" panose="020B0604020202020204" pitchFamily="34" charset="0"/>
              </a:rPr>
              <a:t>3</a:t>
            </a:r>
            <a:r>
              <a:rPr lang="en-US" altLang="en-US" sz="2000" b="1" baseline="30000">
                <a:solidFill>
                  <a:schemeClr val="tx1"/>
                </a:solidFill>
                <a:latin typeface="Cambria" panose="02040503050406030204" pitchFamily="18" charset="0"/>
                <a:cs typeface="Arial" panose="020B0604020202020204" pitchFamily="34" charset="0"/>
              </a:rPr>
              <a:t>rd</a:t>
            </a:r>
            <a:r>
              <a:rPr lang="en-US" altLang="en-US" sz="2000" b="1">
                <a:solidFill>
                  <a:schemeClr val="tx1"/>
                </a:solidFill>
                <a:latin typeface="Cambria" panose="02040503050406030204" pitchFamily="18" charset="0"/>
                <a:cs typeface="Arial" panose="020B0604020202020204" pitchFamily="34" charset="0"/>
              </a:rPr>
              <a:t> CO leads “Partisans” away</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bwMode="auto">
          <a:xfrm>
            <a:off x="685800" y="28575"/>
            <a:ext cx="7770813" cy="962025"/>
          </a:xfrm>
        </p:spPr>
        <p:txBody>
          <a:bodyPr wrap="square" numCol="1" compatLnSpc="1">
            <a:prstTxWarp prst="textNoShape">
              <a:avLst/>
            </a:prstTxWarp>
          </a:bodyPr>
          <a:lstStyle/>
          <a:p>
            <a:r>
              <a:rPr lang="en-US" altLang="en-US" b="1" smtClean="0">
                <a:solidFill>
                  <a:schemeClr val="tx1"/>
                </a:solidFill>
                <a:effectLst/>
                <a:latin typeface="Cambria" panose="02040503050406030204" pitchFamily="18" charset="0"/>
                <a:cs typeface="Calibri" panose="020F0502020204030204" pitchFamily="34" charset="0"/>
              </a:rPr>
              <a:t>My Goal?</a:t>
            </a:r>
          </a:p>
        </p:txBody>
      </p:sp>
      <p:sp>
        <p:nvSpPr>
          <p:cNvPr id="35843" name="Content Placeholder 2"/>
          <p:cNvSpPr>
            <a:spLocks noGrp="1"/>
          </p:cNvSpPr>
          <p:nvPr>
            <p:ph idx="1"/>
          </p:nvPr>
        </p:nvSpPr>
        <p:spPr>
          <a:xfrm>
            <a:off x="685800" y="1066800"/>
            <a:ext cx="7770813" cy="5334000"/>
          </a:xfrm>
        </p:spPr>
        <p:txBody>
          <a:bodyPr/>
          <a:lstStyle/>
          <a:p>
            <a:pPr marL="0" indent="0">
              <a:buFont typeface="Wingdings" panose="05000000000000000000" pitchFamily="2" charset="2"/>
              <a:buNone/>
            </a:pPr>
            <a:r>
              <a:rPr lang="en-US" altLang="en-US" sz="3600" b="1" smtClean="0">
                <a:solidFill>
                  <a:schemeClr val="tx1"/>
                </a:solidFill>
                <a:latin typeface="Cambria" panose="02040503050406030204" pitchFamily="18" charset="0"/>
                <a:cs typeface="Tahoma" panose="020B0604030504040204" pitchFamily="34" charset="0"/>
              </a:rPr>
              <a:t>● </a:t>
            </a:r>
            <a:r>
              <a:rPr lang="en-US" altLang="en-US" sz="3200" b="1" smtClean="0">
                <a:solidFill>
                  <a:schemeClr val="tx1"/>
                </a:solidFill>
                <a:latin typeface="Cambria" panose="02040503050406030204" pitchFamily="18" charset="0"/>
                <a:cs typeface="Tahoma" panose="020B0604030504040204" pitchFamily="34" charset="0"/>
              </a:rPr>
              <a:t>Values Based LOAC/ROE Training that is Realistic &amp; Accessible . . . </a:t>
            </a:r>
          </a:p>
          <a:p>
            <a:pPr marL="0" indent="0">
              <a:buFont typeface="Wingdings" panose="05000000000000000000" pitchFamily="2" charset="2"/>
              <a:buNone/>
            </a:pPr>
            <a:r>
              <a:rPr lang="en-US" altLang="en-US" sz="3200" b="1" smtClean="0">
                <a:solidFill>
                  <a:schemeClr val="tx1"/>
                </a:solidFill>
                <a:latin typeface="Cambria" panose="02040503050406030204" pitchFamily="18" charset="0"/>
                <a:cs typeface="Tahoma" panose="020B0604030504040204" pitchFamily="34" charset="0"/>
              </a:rPr>
              <a:t>● It Must be Collaborative – We are Social Animals . . . </a:t>
            </a:r>
          </a:p>
          <a:p>
            <a:pPr marL="0" indent="0">
              <a:buFont typeface="Wingdings" panose="05000000000000000000" pitchFamily="2" charset="2"/>
              <a:buNone/>
            </a:pPr>
            <a:r>
              <a:rPr lang="en-US" altLang="en-US" sz="3200" b="1" smtClean="0">
                <a:solidFill>
                  <a:schemeClr val="tx1"/>
                </a:solidFill>
                <a:latin typeface="Cambria" panose="02040503050406030204" pitchFamily="18" charset="0"/>
                <a:cs typeface="Tahoma" panose="020B0604030504040204" pitchFamily="34" charset="0"/>
              </a:rPr>
              <a:t>● It Must Be Holistic . . . </a:t>
            </a:r>
          </a:p>
          <a:p>
            <a:pPr marL="0" indent="0">
              <a:buFont typeface="Wingdings" panose="05000000000000000000" pitchFamily="2" charset="2"/>
              <a:buNone/>
            </a:pPr>
            <a:r>
              <a:rPr lang="en-US" altLang="en-US" sz="3200" b="1" smtClean="0">
                <a:solidFill>
                  <a:schemeClr val="tx1"/>
                </a:solidFill>
                <a:latin typeface="Cambria" panose="02040503050406030204" pitchFamily="18" charset="0"/>
                <a:cs typeface="Tahoma" panose="020B0604030504040204" pitchFamily="34" charset="0"/>
              </a:rPr>
              <a:t>● It Must Be Modular &amp; Flexible . . .</a:t>
            </a:r>
          </a:p>
          <a:p>
            <a:pPr marL="0" indent="0">
              <a:buFont typeface="Wingdings" panose="05000000000000000000" pitchFamily="2" charset="2"/>
              <a:buNone/>
            </a:pPr>
            <a:r>
              <a:rPr lang="en-US" altLang="en-US" sz="3200" b="1" smtClean="0">
                <a:solidFill>
                  <a:schemeClr val="tx1"/>
                </a:solidFill>
                <a:latin typeface="Cambria" panose="02040503050406030204" pitchFamily="18" charset="0"/>
                <a:cs typeface="Tahoma" panose="020B0604030504040204" pitchFamily="34" charset="0"/>
              </a:rPr>
              <a:t>● </a:t>
            </a:r>
            <a:r>
              <a:rPr lang="en-US" altLang="en-US" sz="3200" b="1" u="sng" smtClean="0">
                <a:solidFill>
                  <a:schemeClr val="tx1"/>
                </a:solidFill>
                <a:latin typeface="Cambria" panose="02040503050406030204" pitchFamily="18" charset="0"/>
                <a:cs typeface="Tahoma" panose="020B0604030504040204" pitchFamily="34" charset="0"/>
              </a:rPr>
              <a:t>It Must Explore the Grey Area between Countervailing Positive Values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3500" y="1219200"/>
            <a:ext cx="6400800" cy="4572000"/>
          </a:xfrm>
          <a:prstGeom prst="rect">
            <a:avLst/>
          </a:prstGeom>
          <a:noFill/>
          <a:ln w="381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23" name="TextBox 3"/>
          <p:cNvSpPr txBox="1">
            <a:spLocks noChangeArrowheads="1"/>
          </p:cNvSpPr>
          <p:nvPr/>
        </p:nvSpPr>
        <p:spPr bwMode="auto">
          <a:xfrm>
            <a:off x="0" y="304800"/>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sto MT" pitchFamily="18" charset="0"/>
                <a:cs typeface="Arial" pitchFamily="34" charset="0"/>
              </a:defRPr>
            </a:lvl1pPr>
            <a:lvl2pPr marL="742950" indent="-285750" eaLnBrk="0" hangingPunct="0">
              <a:defRPr>
                <a:solidFill>
                  <a:schemeClr val="tx1"/>
                </a:solidFill>
                <a:latin typeface="Calisto MT" pitchFamily="18" charset="0"/>
                <a:cs typeface="Arial" pitchFamily="34" charset="0"/>
              </a:defRPr>
            </a:lvl2pPr>
            <a:lvl3pPr marL="1143000" indent="-228600" eaLnBrk="0" hangingPunct="0">
              <a:defRPr>
                <a:solidFill>
                  <a:schemeClr val="tx1"/>
                </a:solidFill>
                <a:latin typeface="Calisto MT" pitchFamily="18" charset="0"/>
                <a:cs typeface="Arial" pitchFamily="34" charset="0"/>
              </a:defRPr>
            </a:lvl3pPr>
            <a:lvl4pPr marL="1600200" indent="-228600" eaLnBrk="0" hangingPunct="0">
              <a:defRPr>
                <a:solidFill>
                  <a:schemeClr val="tx1"/>
                </a:solidFill>
                <a:latin typeface="Calisto MT" pitchFamily="18" charset="0"/>
                <a:cs typeface="Arial" pitchFamily="34" charset="0"/>
              </a:defRPr>
            </a:lvl4pPr>
            <a:lvl5pPr marL="2057400" indent="-228600" eaLnBrk="0" hangingPunct="0">
              <a:defRPr>
                <a:solidFill>
                  <a:schemeClr val="tx1"/>
                </a:solidFill>
                <a:latin typeface="Calisto MT" pitchFamily="18" charset="0"/>
                <a:cs typeface="Arial" pitchFamily="34" charset="0"/>
              </a:defRPr>
            </a:lvl5pPr>
            <a:lvl6pPr marL="2514600" indent="-228600" defTabSz="457200" eaLnBrk="0" fontAlgn="base" hangingPunct="0">
              <a:spcBef>
                <a:spcPct val="0"/>
              </a:spcBef>
              <a:spcAft>
                <a:spcPct val="0"/>
              </a:spcAft>
              <a:defRPr>
                <a:solidFill>
                  <a:schemeClr val="tx1"/>
                </a:solidFill>
                <a:latin typeface="Calisto MT" pitchFamily="18" charset="0"/>
                <a:cs typeface="Arial" pitchFamily="34" charset="0"/>
              </a:defRPr>
            </a:lvl6pPr>
            <a:lvl7pPr marL="2971800" indent="-228600" defTabSz="457200" eaLnBrk="0" fontAlgn="base" hangingPunct="0">
              <a:spcBef>
                <a:spcPct val="0"/>
              </a:spcBef>
              <a:spcAft>
                <a:spcPct val="0"/>
              </a:spcAft>
              <a:defRPr>
                <a:solidFill>
                  <a:schemeClr val="tx1"/>
                </a:solidFill>
                <a:latin typeface="Calisto MT" pitchFamily="18" charset="0"/>
                <a:cs typeface="Arial" pitchFamily="34" charset="0"/>
              </a:defRPr>
            </a:lvl7pPr>
            <a:lvl8pPr marL="3429000" indent="-228600" defTabSz="457200" eaLnBrk="0" fontAlgn="base" hangingPunct="0">
              <a:spcBef>
                <a:spcPct val="0"/>
              </a:spcBef>
              <a:spcAft>
                <a:spcPct val="0"/>
              </a:spcAft>
              <a:defRPr>
                <a:solidFill>
                  <a:schemeClr val="tx1"/>
                </a:solidFill>
                <a:latin typeface="Calisto MT" pitchFamily="18" charset="0"/>
                <a:cs typeface="Arial" pitchFamily="34" charset="0"/>
              </a:defRPr>
            </a:lvl8pPr>
            <a:lvl9pPr marL="3886200" indent="-228600" defTabSz="457200" eaLnBrk="0" fontAlgn="base" hangingPunct="0">
              <a:spcBef>
                <a:spcPct val="0"/>
              </a:spcBef>
              <a:spcAft>
                <a:spcPct val="0"/>
              </a:spcAft>
              <a:defRPr>
                <a:solidFill>
                  <a:schemeClr val="tx1"/>
                </a:solidFill>
                <a:latin typeface="Calisto MT" pitchFamily="18" charset="0"/>
                <a:cs typeface="Arial" pitchFamily="34" charset="0"/>
              </a:defRPr>
            </a:lvl9pPr>
          </a:lstStyle>
          <a:p>
            <a:pPr algn="ctr" eaLnBrk="1" hangingPunct="1">
              <a:defRPr/>
            </a:pPr>
            <a:r>
              <a:rPr lang="en-US" altLang="en-US" sz="3200" b="1" dirty="0" smtClean="0"/>
              <a:t>Why </a:t>
            </a:r>
            <a:r>
              <a:rPr lang="en-US" altLang="en-US" sz="3200" b="1" cap="small" dirty="0" smtClean="0"/>
              <a:t>Ordinary Soldiers</a:t>
            </a:r>
            <a:r>
              <a:rPr lang="en-US" altLang="en-US" sz="3200" b="1" dirty="0" smtClean="0"/>
              <a:t>?  Why Not My Lai?</a:t>
            </a:r>
            <a:r>
              <a:rPr lang="en-US" altLang="en-US" sz="3200" dirty="0" smtClean="0"/>
              <a:t> </a:t>
            </a:r>
          </a:p>
        </p:txBody>
      </p:sp>
      <p:sp>
        <p:nvSpPr>
          <p:cNvPr id="36868" name="TextBox 3"/>
          <p:cNvSpPr txBox="1">
            <a:spLocks noChangeArrowheads="1"/>
          </p:cNvSpPr>
          <p:nvPr/>
        </p:nvSpPr>
        <p:spPr bwMode="auto">
          <a:xfrm>
            <a:off x="1133475" y="5930900"/>
            <a:ext cx="6781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000"/>
              </a:spcBef>
              <a:buClr>
                <a:srgbClr val="8E887C"/>
              </a:buClr>
              <a:buFont typeface="Wingdings" panose="05000000000000000000" pitchFamily="2" charset="2"/>
              <a:buChar char="§"/>
              <a:defRPr sz="2400">
                <a:solidFill>
                  <a:srgbClr val="FCE050"/>
                </a:solidFill>
                <a:latin typeface="Calibri" panose="020F0502020204030204" pitchFamily="34" charset="0"/>
                <a:ea typeface="Calibri" panose="020F0502020204030204" pitchFamily="34" charset="0"/>
                <a:cs typeface="Calibri" panose="020F0502020204030204" pitchFamily="34" charset="0"/>
              </a:defRPr>
            </a:lvl1pPr>
            <a:lvl2pPr marL="742950" indent="-285750">
              <a:spcBef>
                <a:spcPts val="600"/>
              </a:spcBef>
              <a:buClr>
                <a:srgbClr val="47443E"/>
              </a:buClr>
              <a:buFont typeface="Arial" panose="020B0604020202020204" pitchFamily="34" charset="0"/>
              <a:buChar char="•"/>
              <a:defRPr sz="2200">
                <a:solidFill>
                  <a:srgbClr val="FCE050"/>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ts val="600"/>
              </a:spcBef>
              <a:buClr>
                <a:srgbClr val="8E887C"/>
              </a:buClr>
              <a:buFont typeface="Lucida Grande"/>
              <a:buChar char="-"/>
              <a:defRPr sz="2000">
                <a:solidFill>
                  <a:srgbClr val="FCE050"/>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ts val="600"/>
              </a:spcBef>
              <a:buClr>
                <a:srgbClr val="47443E"/>
              </a:buClr>
              <a:buFont typeface="Wingdings" panose="05000000000000000000" pitchFamily="2" charset="2"/>
              <a:buChar char=""/>
              <a:defRPr>
                <a:solidFill>
                  <a:srgbClr val="FCE050"/>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ts val="600"/>
              </a:spcBef>
              <a:buClr>
                <a:srgbClr val="8E887C"/>
              </a:buClr>
              <a:buFont typeface="Wingdings" panose="05000000000000000000" pitchFamily="2" charset="2"/>
              <a:buChar char=""/>
              <a:defRPr>
                <a:solidFill>
                  <a:srgbClr val="FCE050"/>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ts val="600"/>
              </a:spcBef>
              <a:spcAft>
                <a:spcPct val="0"/>
              </a:spcAft>
              <a:buClr>
                <a:srgbClr val="8E887C"/>
              </a:buClr>
              <a:buFont typeface="Wingdings" panose="05000000000000000000" pitchFamily="2" charset="2"/>
              <a:buChar char=""/>
              <a:defRPr>
                <a:solidFill>
                  <a:srgbClr val="FCE050"/>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ts val="600"/>
              </a:spcBef>
              <a:spcAft>
                <a:spcPct val="0"/>
              </a:spcAft>
              <a:buClr>
                <a:srgbClr val="8E887C"/>
              </a:buClr>
              <a:buFont typeface="Wingdings" panose="05000000000000000000" pitchFamily="2" charset="2"/>
              <a:buChar char=""/>
              <a:defRPr>
                <a:solidFill>
                  <a:srgbClr val="FCE050"/>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ts val="600"/>
              </a:spcBef>
              <a:spcAft>
                <a:spcPct val="0"/>
              </a:spcAft>
              <a:buClr>
                <a:srgbClr val="8E887C"/>
              </a:buClr>
              <a:buFont typeface="Wingdings" panose="05000000000000000000" pitchFamily="2" charset="2"/>
              <a:buChar char=""/>
              <a:defRPr>
                <a:solidFill>
                  <a:srgbClr val="FCE050"/>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ts val="600"/>
              </a:spcBef>
              <a:spcAft>
                <a:spcPct val="0"/>
              </a:spcAft>
              <a:buClr>
                <a:srgbClr val="8E887C"/>
              </a:buClr>
              <a:buFont typeface="Wingdings" panose="05000000000000000000" pitchFamily="2" charset="2"/>
              <a:buChar char=""/>
              <a:defRPr>
                <a:solidFill>
                  <a:srgbClr val="FCE050"/>
                </a:solidFill>
                <a:latin typeface="Calibri" panose="020F0502020204030204" pitchFamily="34" charset="0"/>
                <a:ea typeface="Calibri" panose="020F0502020204030204" pitchFamily="34" charset="0"/>
                <a:cs typeface="Calibri" panose="020F0502020204030204" pitchFamily="34" charset="0"/>
              </a:defRPr>
            </a:lvl9pPr>
          </a:lstStyle>
          <a:p>
            <a:pPr algn="ctr" eaLnBrk="1" hangingPunct="1">
              <a:spcBef>
                <a:spcPct val="0"/>
              </a:spcBef>
              <a:buClrTx/>
              <a:buFontTx/>
              <a:buNone/>
            </a:pPr>
            <a:r>
              <a:rPr lang="en-US" altLang="en-US" sz="2800" b="1">
                <a:solidFill>
                  <a:schemeClr val="tx1"/>
                </a:solidFill>
                <a:latin typeface="Calisto MT" panose="02040603050505030304" pitchFamily="18" charset="0"/>
                <a:cs typeface="Arial" panose="020B0604020202020204" pitchFamily="34" charset="0"/>
              </a:rPr>
              <a:t>My Lai, South Vietnam, March, 1968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bwMode="auto">
          <a:xfrm>
            <a:off x="685800" y="28575"/>
            <a:ext cx="7770813" cy="1133475"/>
          </a:xfrm>
        </p:spPr>
        <p:txBody>
          <a:bodyPr wrap="square" numCol="1" compatLnSpc="1">
            <a:prstTxWarp prst="textNoShape">
              <a:avLst/>
            </a:prstTxWarp>
          </a:bodyPr>
          <a:lstStyle/>
          <a:p>
            <a:r>
              <a:rPr lang="en-US" altLang="en-US" b="1" smtClean="0">
                <a:solidFill>
                  <a:schemeClr val="tx1"/>
                </a:solidFill>
                <a:effectLst/>
                <a:latin typeface="Cambria" panose="02040503050406030204" pitchFamily="18" charset="0"/>
                <a:cs typeface="Calibri" panose="020F0502020204030204" pitchFamily="34" charset="0"/>
              </a:rPr>
              <a:t>Why Ordinary Soldiers?</a:t>
            </a:r>
          </a:p>
        </p:txBody>
      </p:sp>
      <p:sp>
        <p:nvSpPr>
          <p:cNvPr id="38915" name="Content Placeholder 2"/>
          <p:cNvSpPr>
            <a:spLocks noGrp="1"/>
          </p:cNvSpPr>
          <p:nvPr>
            <p:ph idx="1"/>
          </p:nvPr>
        </p:nvSpPr>
        <p:spPr>
          <a:xfrm>
            <a:off x="685800" y="1295400"/>
            <a:ext cx="7770813" cy="5105400"/>
          </a:xfrm>
        </p:spPr>
        <p:txBody>
          <a:bodyPr/>
          <a:lstStyle/>
          <a:p>
            <a:pPr marL="0" indent="0">
              <a:buFont typeface="Wingdings" panose="05000000000000000000" pitchFamily="2" charset="2"/>
              <a:buNone/>
            </a:pPr>
            <a:r>
              <a:rPr lang="en-US" altLang="en-US" sz="3600" b="1" smtClean="0">
                <a:solidFill>
                  <a:schemeClr val="tx1"/>
                </a:solidFill>
                <a:latin typeface="Cambria" panose="02040503050406030204" pitchFamily="18" charset="0"/>
                <a:cs typeface="Tahoma" panose="020B0604030504040204" pitchFamily="34" charset="0"/>
              </a:rPr>
              <a:t>● Operational Experiences of 1</a:t>
            </a:r>
            <a:r>
              <a:rPr lang="en-US" altLang="en-US" sz="3600" b="1" baseline="30000" smtClean="0">
                <a:solidFill>
                  <a:schemeClr val="tx1"/>
                </a:solidFill>
                <a:latin typeface="Cambria" panose="02040503050406030204" pitchFamily="18" charset="0"/>
                <a:cs typeface="Tahoma" panose="020B0604030504040204" pitchFamily="34" charset="0"/>
              </a:rPr>
              <a:t>st</a:t>
            </a:r>
            <a:r>
              <a:rPr lang="en-US" altLang="en-US" sz="3600" b="1" smtClean="0">
                <a:solidFill>
                  <a:schemeClr val="tx1"/>
                </a:solidFill>
                <a:latin typeface="Cambria" panose="02040503050406030204" pitchFamily="18" charset="0"/>
                <a:cs typeface="Tahoma" panose="020B0604030504040204" pitchFamily="34" charset="0"/>
              </a:rPr>
              <a:t> BN, 691</a:t>
            </a:r>
            <a:r>
              <a:rPr lang="en-US" altLang="en-US" sz="3600" b="1" baseline="30000" smtClean="0">
                <a:solidFill>
                  <a:schemeClr val="tx1"/>
                </a:solidFill>
                <a:latin typeface="Cambria" panose="02040503050406030204" pitchFamily="18" charset="0"/>
                <a:cs typeface="Tahoma" panose="020B0604030504040204" pitchFamily="34" charset="0"/>
              </a:rPr>
              <a:t>st</a:t>
            </a:r>
            <a:r>
              <a:rPr lang="en-US" altLang="en-US" sz="3600" b="1" smtClean="0">
                <a:solidFill>
                  <a:schemeClr val="tx1"/>
                </a:solidFill>
                <a:latin typeface="Cambria" panose="02040503050406030204" pitchFamily="18" charset="0"/>
                <a:cs typeface="Tahoma" panose="020B0604030504040204" pitchFamily="34" charset="0"/>
              </a:rPr>
              <a:t> IN Regiment</a:t>
            </a:r>
          </a:p>
          <a:p>
            <a:pPr marL="0" indent="0">
              <a:buFont typeface="Wingdings" panose="05000000000000000000" pitchFamily="2" charset="2"/>
              <a:buNone/>
            </a:pPr>
            <a:r>
              <a:rPr lang="en-US" altLang="en-US" sz="3600" b="1" smtClean="0">
                <a:solidFill>
                  <a:schemeClr val="tx1"/>
                </a:solidFill>
                <a:latin typeface="Cambria" panose="02040503050406030204" pitchFamily="18" charset="0"/>
                <a:cs typeface="Tahoma" panose="020B0604030504040204" pitchFamily="34" charset="0"/>
              </a:rPr>
              <a:t>● Unit Demographics</a:t>
            </a:r>
          </a:p>
          <a:p>
            <a:pPr marL="0" indent="0">
              <a:buFont typeface="Wingdings" panose="05000000000000000000" pitchFamily="2" charset="2"/>
              <a:buNone/>
            </a:pPr>
            <a:r>
              <a:rPr lang="en-US" altLang="en-US" sz="3600" b="1" smtClean="0">
                <a:solidFill>
                  <a:schemeClr val="tx1"/>
                </a:solidFill>
                <a:latin typeface="Cambria" panose="02040503050406030204" pitchFamily="18" charset="0"/>
                <a:cs typeface="Tahoma" panose="020B0604030504040204" pitchFamily="34" charset="0"/>
              </a:rPr>
              <a:t>● 1 Illegal Order – 3 Different Responses </a:t>
            </a:r>
          </a:p>
          <a:p>
            <a:pPr marL="0" indent="0">
              <a:buFont typeface="Wingdings" panose="05000000000000000000" pitchFamily="2" charset="2"/>
              <a:buNone/>
            </a:pPr>
            <a:r>
              <a:rPr lang="en-US" altLang="en-US" sz="3600" b="1" smtClean="0">
                <a:solidFill>
                  <a:schemeClr val="tx1"/>
                </a:solidFill>
                <a:latin typeface="Cambria" panose="02040503050406030204" pitchFamily="18" charset="0"/>
                <a:cs typeface="Tahoma" panose="020B0604030504040204" pitchFamily="34" charset="0"/>
              </a:rPr>
              <a:t>● </a:t>
            </a:r>
            <a:r>
              <a:rPr lang="en-US" altLang="en-US" sz="3600" b="1" i="1" smtClean="0">
                <a:solidFill>
                  <a:schemeClr val="tx1"/>
                </a:solidFill>
                <a:latin typeface="Cambria" panose="02040503050406030204" pitchFamily="18" charset="0"/>
                <a:cs typeface="Tahoma" panose="020B0604030504040204" pitchFamily="34" charset="0"/>
              </a:rPr>
              <a:t>People v. N</a:t>
            </a:r>
            <a:r>
              <a:rPr lang="az-Cyrl-AZ" altLang="en-US" sz="3600" b="1" i="1" smtClean="0">
                <a:solidFill>
                  <a:schemeClr val="tx1"/>
                </a:solidFill>
                <a:latin typeface="Cambria" panose="02040503050406030204" pitchFamily="18" charset="0"/>
                <a:cs typeface="Tahoma" panose="020B0604030504040204" pitchFamily="34" charset="0"/>
              </a:rPr>
              <a:t>ӧ</a:t>
            </a:r>
            <a:r>
              <a:rPr lang="en-US" altLang="en-US" sz="3600" b="1" i="1" smtClean="0">
                <a:solidFill>
                  <a:schemeClr val="tx1"/>
                </a:solidFill>
                <a:latin typeface="Cambria" panose="02040503050406030204" pitchFamily="18" charset="0"/>
                <a:cs typeface="Tahoma" panose="020B0604030504040204" pitchFamily="34" charset="0"/>
              </a:rPr>
              <a:t>ll and Zimber </a:t>
            </a:r>
            <a:r>
              <a:rPr lang="en-US" altLang="en-US" sz="3600" b="1" smtClean="0">
                <a:solidFill>
                  <a:schemeClr val="tx1"/>
                </a:solidFill>
                <a:latin typeface="Cambria" panose="02040503050406030204" pitchFamily="18" charset="0"/>
                <a:cs typeface="Tahoma" panose="020B0604030504040204" pitchFamily="34" charset="0"/>
              </a:rPr>
              <a:t>(Darmstadt Regional Court, 1956)</a:t>
            </a:r>
            <a:endParaRPr lang="en-US" altLang="en-US" sz="3600" b="1" smtClean="0">
              <a:solidFill>
                <a:schemeClr val="tx1"/>
              </a:solidFill>
              <a:latin typeface="Cambria" panose="02040503050406030204" pitchFamily="18" charset="0"/>
              <a:cs typeface="Calibri" panose="020F050202020403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00">
            <a:alpha val="3137"/>
          </a:srgb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3425" y="76200"/>
            <a:ext cx="7772400" cy="788988"/>
          </a:xfrm>
        </p:spPr>
        <p:txBody>
          <a:bodyPr/>
          <a:lstStyle/>
          <a:p>
            <a:pPr eaLnBrk="1" fontAlgn="auto" hangingPunct="1">
              <a:spcAft>
                <a:spcPts val="0"/>
              </a:spcAft>
              <a:defRPr/>
            </a:pPr>
            <a:r>
              <a:rPr lang="en-US" sz="4000" b="1" dirty="0" smtClean="0">
                <a:solidFill>
                  <a:schemeClr val="bg1"/>
                </a:solidFill>
                <a:effectLst/>
                <a:latin typeface="Cambria" panose="02040503050406030204" pitchFamily="18" charset="0"/>
                <a:ea typeface="+mj-ea"/>
              </a:rPr>
              <a:t>1</a:t>
            </a:r>
            <a:r>
              <a:rPr lang="en-US" sz="4000" b="1" baseline="30000" dirty="0" smtClean="0">
                <a:solidFill>
                  <a:schemeClr val="bg1"/>
                </a:solidFill>
                <a:effectLst/>
                <a:latin typeface="Cambria" panose="02040503050406030204" pitchFamily="18" charset="0"/>
                <a:ea typeface="+mj-ea"/>
              </a:rPr>
              <a:t>st</a:t>
            </a:r>
            <a:r>
              <a:rPr lang="en-US" sz="4000" b="1" dirty="0" smtClean="0">
                <a:solidFill>
                  <a:schemeClr val="bg1"/>
                </a:solidFill>
                <a:effectLst/>
                <a:latin typeface="Cambria" panose="02040503050406030204" pitchFamily="18" charset="0"/>
                <a:ea typeface="+mj-ea"/>
              </a:rPr>
              <a:t> BN, 691</a:t>
            </a:r>
            <a:r>
              <a:rPr lang="en-US" sz="4000" b="1" baseline="30000" dirty="0" smtClean="0">
                <a:solidFill>
                  <a:schemeClr val="bg1"/>
                </a:solidFill>
                <a:effectLst/>
                <a:latin typeface="Cambria" panose="02040503050406030204" pitchFamily="18" charset="0"/>
                <a:ea typeface="+mj-ea"/>
              </a:rPr>
              <a:t>st</a:t>
            </a:r>
            <a:r>
              <a:rPr lang="en-US" sz="4000" b="1" dirty="0" smtClean="0">
                <a:solidFill>
                  <a:schemeClr val="bg1"/>
                </a:solidFill>
                <a:effectLst/>
                <a:latin typeface="Cambria" panose="02040503050406030204" pitchFamily="18" charset="0"/>
                <a:ea typeface="+mj-ea"/>
              </a:rPr>
              <a:t> RGT, 339th ID</a:t>
            </a:r>
            <a:endParaRPr lang="en-US" sz="4000" b="1" dirty="0">
              <a:solidFill>
                <a:schemeClr val="bg1"/>
              </a:solidFill>
              <a:effectLst/>
              <a:latin typeface="Cambria" panose="02040503050406030204" pitchFamily="18" charset="0"/>
              <a:ea typeface="+mj-ea"/>
            </a:endParaRPr>
          </a:p>
        </p:txBody>
      </p:sp>
      <p:graphicFrame>
        <p:nvGraphicFramePr>
          <p:cNvPr id="39939" name="Chart 3"/>
          <p:cNvGraphicFramePr>
            <a:graphicFrameLocks/>
          </p:cNvGraphicFramePr>
          <p:nvPr/>
        </p:nvGraphicFramePr>
        <p:xfrm>
          <a:off x="-12700" y="1203325"/>
          <a:ext cx="4330700" cy="5407025"/>
        </p:xfrm>
        <a:graphic>
          <a:graphicData uri="http://schemas.openxmlformats.org/presentationml/2006/ole">
            <mc:AlternateContent xmlns:mc="http://schemas.openxmlformats.org/markup-compatibility/2006">
              <mc:Choice xmlns:v="urn:schemas-microsoft-com:vml" Requires="v">
                <p:oleObj spid="_x0000_s39941" r:id="rId5" imgW="4328535" imgH="5401524" progId="Excel.Chart.8">
                  <p:embed/>
                </p:oleObj>
              </mc:Choice>
              <mc:Fallback>
                <p:oleObj r:id="rId5" imgW="4328535" imgH="5401524" progId="Excel.Chart.8">
                  <p:embed/>
                  <p:pic>
                    <p:nvPicPr>
                      <p:cNvPr id="0" name="Chart 3"/>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700" y="1203325"/>
                        <a:ext cx="4330700" cy="540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9940" name="TextBox 2"/>
          <p:cNvSpPr txBox="1">
            <a:spLocks noChangeArrowheads="1"/>
          </p:cNvSpPr>
          <p:nvPr/>
        </p:nvSpPr>
        <p:spPr bwMode="auto">
          <a:xfrm>
            <a:off x="4343400" y="865188"/>
            <a:ext cx="4724400" cy="569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000"/>
              </a:spcBef>
              <a:buClr>
                <a:srgbClr val="8E887C"/>
              </a:buClr>
              <a:buFont typeface="Wingdings" panose="05000000000000000000" pitchFamily="2" charset="2"/>
              <a:buChar char="§"/>
              <a:defRPr sz="2400">
                <a:solidFill>
                  <a:srgbClr val="FCE050"/>
                </a:solidFill>
                <a:latin typeface="Calibri" panose="020F0502020204030204" pitchFamily="34" charset="0"/>
                <a:ea typeface="Calibri" panose="020F0502020204030204" pitchFamily="34" charset="0"/>
                <a:cs typeface="Calibri" panose="020F0502020204030204" pitchFamily="34" charset="0"/>
              </a:defRPr>
            </a:lvl1pPr>
            <a:lvl2pPr marL="742950" indent="-285750">
              <a:spcBef>
                <a:spcPts val="600"/>
              </a:spcBef>
              <a:buClr>
                <a:srgbClr val="47443E"/>
              </a:buClr>
              <a:buFont typeface="Arial" panose="020B0604020202020204" pitchFamily="34" charset="0"/>
              <a:buChar char="•"/>
              <a:defRPr sz="2200">
                <a:solidFill>
                  <a:srgbClr val="FCE050"/>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ts val="600"/>
              </a:spcBef>
              <a:buClr>
                <a:srgbClr val="8E887C"/>
              </a:buClr>
              <a:buFont typeface="Lucida Grande"/>
              <a:buChar char="-"/>
              <a:defRPr sz="2000">
                <a:solidFill>
                  <a:srgbClr val="FCE050"/>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ts val="600"/>
              </a:spcBef>
              <a:buClr>
                <a:srgbClr val="47443E"/>
              </a:buClr>
              <a:buFont typeface="Wingdings" panose="05000000000000000000" pitchFamily="2" charset="2"/>
              <a:buChar char=""/>
              <a:defRPr>
                <a:solidFill>
                  <a:srgbClr val="FCE050"/>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ts val="600"/>
              </a:spcBef>
              <a:buClr>
                <a:srgbClr val="8E887C"/>
              </a:buClr>
              <a:buFont typeface="Wingdings" panose="05000000000000000000" pitchFamily="2" charset="2"/>
              <a:buChar char=""/>
              <a:defRPr>
                <a:solidFill>
                  <a:srgbClr val="FCE050"/>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ts val="600"/>
              </a:spcBef>
              <a:spcAft>
                <a:spcPct val="0"/>
              </a:spcAft>
              <a:buClr>
                <a:srgbClr val="8E887C"/>
              </a:buClr>
              <a:buFont typeface="Wingdings" panose="05000000000000000000" pitchFamily="2" charset="2"/>
              <a:buChar char=""/>
              <a:defRPr>
                <a:solidFill>
                  <a:srgbClr val="FCE050"/>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ts val="600"/>
              </a:spcBef>
              <a:spcAft>
                <a:spcPct val="0"/>
              </a:spcAft>
              <a:buClr>
                <a:srgbClr val="8E887C"/>
              </a:buClr>
              <a:buFont typeface="Wingdings" panose="05000000000000000000" pitchFamily="2" charset="2"/>
              <a:buChar char=""/>
              <a:defRPr>
                <a:solidFill>
                  <a:srgbClr val="FCE050"/>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ts val="600"/>
              </a:spcBef>
              <a:spcAft>
                <a:spcPct val="0"/>
              </a:spcAft>
              <a:buClr>
                <a:srgbClr val="8E887C"/>
              </a:buClr>
              <a:buFont typeface="Wingdings" panose="05000000000000000000" pitchFamily="2" charset="2"/>
              <a:buChar char=""/>
              <a:defRPr>
                <a:solidFill>
                  <a:srgbClr val="FCE050"/>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ts val="600"/>
              </a:spcBef>
              <a:spcAft>
                <a:spcPct val="0"/>
              </a:spcAft>
              <a:buClr>
                <a:srgbClr val="8E887C"/>
              </a:buClr>
              <a:buFont typeface="Wingdings" panose="05000000000000000000" pitchFamily="2" charset="2"/>
              <a:buChar char=""/>
              <a:defRPr>
                <a:solidFill>
                  <a:srgbClr val="FCE050"/>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buClrTx/>
              <a:buFontTx/>
              <a:buNone/>
            </a:pPr>
            <a:r>
              <a:rPr lang="en-US" altLang="en-US" sz="2800" b="1">
                <a:solidFill>
                  <a:schemeClr val="bg1"/>
                </a:solidFill>
                <a:latin typeface="Cambria" panose="02040503050406030204" pitchFamily="18" charset="0"/>
                <a:cs typeface="Tahoma" panose="020B0604030504040204" pitchFamily="34" charset="0"/>
              </a:rPr>
              <a:t>● </a:t>
            </a:r>
            <a:r>
              <a:rPr lang="en-US" altLang="en-US" sz="2800" b="1">
                <a:solidFill>
                  <a:schemeClr val="bg1"/>
                </a:solidFill>
                <a:latin typeface="Cambria" panose="02040503050406030204" pitchFamily="18" charset="0"/>
                <a:cs typeface="Arial" panose="020B0604020202020204" pitchFamily="34" charset="0"/>
              </a:rPr>
              <a:t>Originally a Static, Fortress Division – Mobilized Late 1940</a:t>
            </a:r>
          </a:p>
          <a:p>
            <a:pPr eaLnBrk="1" hangingPunct="1">
              <a:spcBef>
                <a:spcPct val="0"/>
              </a:spcBef>
              <a:buClrTx/>
              <a:buFontTx/>
              <a:buNone/>
            </a:pPr>
            <a:endParaRPr lang="en-US" altLang="en-US" sz="2800" b="1">
              <a:solidFill>
                <a:schemeClr val="bg1"/>
              </a:solidFill>
              <a:latin typeface="Cambria" panose="02040503050406030204" pitchFamily="18" charset="0"/>
              <a:cs typeface="Arial" panose="020B0604020202020204" pitchFamily="34" charset="0"/>
            </a:endParaRPr>
          </a:p>
          <a:p>
            <a:pPr eaLnBrk="1" hangingPunct="1">
              <a:spcBef>
                <a:spcPct val="0"/>
              </a:spcBef>
              <a:buClrTx/>
              <a:buFontTx/>
              <a:buNone/>
            </a:pPr>
            <a:r>
              <a:rPr lang="en-US" altLang="en-US" sz="2800" b="1">
                <a:solidFill>
                  <a:schemeClr val="bg1"/>
                </a:solidFill>
                <a:latin typeface="Cambria" panose="02040503050406030204" pitchFamily="18" charset="0"/>
                <a:cs typeface="Tahoma" panose="020B0604030504040204" pitchFamily="34" charset="0"/>
              </a:rPr>
              <a:t>● Loire Valley Occupation Duty, </a:t>
            </a:r>
            <a:r>
              <a:rPr lang="en-US" altLang="en-US" sz="2800" b="1">
                <a:solidFill>
                  <a:schemeClr val="bg1"/>
                </a:solidFill>
                <a:latin typeface="Cambria" panose="02040503050406030204" pitchFamily="18" charset="0"/>
                <a:cs typeface="Arial" panose="020B0604020202020204" pitchFamily="34" charset="0"/>
              </a:rPr>
              <a:t>May-July 1941</a:t>
            </a:r>
          </a:p>
          <a:p>
            <a:pPr eaLnBrk="1" hangingPunct="1">
              <a:spcBef>
                <a:spcPct val="0"/>
              </a:spcBef>
              <a:buClrTx/>
              <a:buFontTx/>
              <a:buNone/>
            </a:pPr>
            <a:endParaRPr lang="en-US" altLang="en-US" sz="2800" b="1">
              <a:solidFill>
                <a:schemeClr val="bg1"/>
              </a:solidFill>
              <a:latin typeface="Cambria" panose="02040503050406030204" pitchFamily="18" charset="0"/>
              <a:cs typeface="Arial" panose="020B0604020202020204" pitchFamily="34" charset="0"/>
            </a:endParaRPr>
          </a:p>
          <a:p>
            <a:pPr eaLnBrk="1" hangingPunct="1">
              <a:spcBef>
                <a:spcPct val="0"/>
              </a:spcBef>
              <a:buClrTx/>
              <a:buFontTx/>
              <a:buNone/>
            </a:pPr>
            <a:r>
              <a:rPr lang="en-US" altLang="en-US" sz="2800" b="1">
                <a:solidFill>
                  <a:schemeClr val="bg1"/>
                </a:solidFill>
                <a:latin typeface="Cambria" panose="02040503050406030204" pitchFamily="18" charset="0"/>
                <a:cs typeface="Tahoma" panose="020B0604030504040204" pitchFamily="34" charset="0"/>
              </a:rPr>
              <a:t>● September 1941 Arrives Belarus, </a:t>
            </a:r>
            <a:r>
              <a:rPr lang="en-US" altLang="en-US" sz="2800" b="1">
                <a:solidFill>
                  <a:schemeClr val="bg1"/>
                </a:solidFill>
                <a:latin typeface="Cambria" panose="02040503050406030204" pitchFamily="18" charset="0"/>
                <a:cs typeface="Arial" panose="020B0604020202020204" pitchFamily="34" charset="0"/>
              </a:rPr>
              <a:t>Rear Area Security Duty</a:t>
            </a:r>
          </a:p>
          <a:p>
            <a:pPr eaLnBrk="1" hangingPunct="1">
              <a:spcBef>
                <a:spcPct val="0"/>
              </a:spcBef>
              <a:buClrTx/>
              <a:buFontTx/>
              <a:buNone/>
            </a:pPr>
            <a:endParaRPr lang="en-US" altLang="en-US" sz="2800" b="1">
              <a:solidFill>
                <a:schemeClr val="bg1"/>
              </a:solidFill>
              <a:latin typeface="Cambria" panose="02040503050406030204" pitchFamily="18" charset="0"/>
              <a:cs typeface="Arial" panose="020B0604020202020204" pitchFamily="34" charset="0"/>
            </a:endParaRPr>
          </a:p>
          <a:p>
            <a:pPr eaLnBrk="1" hangingPunct="1">
              <a:spcBef>
                <a:spcPct val="0"/>
              </a:spcBef>
              <a:buClrTx/>
              <a:buFontTx/>
              <a:buNone/>
            </a:pPr>
            <a:r>
              <a:rPr lang="en-US" altLang="en-US" sz="2800" b="1">
                <a:solidFill>
                  <a:schemeClr val="bg1"/>
                </a:solidFill>
                <a:latin typeface="Cambria" panose="02040503050406030204" pitchFamily="18" charset="0"/>
                <a:cs typeface="Tahoma" panose="020B0604030504040204" pitchFamily="34" charset="0"/>
              </a:rPr>
              <a:t>● </a:t>
            </a:r>
            <a:r>
              <a:rPr lang="en-US" altLang="en-US" sz="2800" b="1">
                <a:solidFill>
                  <a:schemeClr val="bg1"/>
                </a:solidFill>
                <a:latin typeface="Cambria" panose="02040503050406030204" pitchFamily="18" charset="0"/>
                <a:cs typeface="Arial" panose="020B0604020202020204" pitchFamily="34" charset="0"/>
              </a:rPr>
              <a:t>Very Little Enemy Contact Moving into Belarus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bwMode="auto">
          <a:xfrm>
            <a:off x="685800" y="28575"/>
            <a:ext cx="7770813" cy="1133475"/>
          </a:xfrm>
        </p:spPr>
        <p:txBody>
          <a:bodyPr wrap="square" numCol="1" compatLnSpc="1">
            <a:prstTxWarp prst="textNoShape">
              <a:avLst/>
            </a:prstTxWarp>
          </a:bodyPr>
          <a:lstStyle/>
          <a:p>
            <a:r>
              <a:rPr lang="en-US" altLang="en-US" b="1" i="1" smtClean="0">
                <a:solidFill>
                  <a:schemeClr val="tx1"/>
                </a:solidFill>
                <a:effectLst/>
                <a:latin typeface="Cambria" panose="02040503050406030204" pitchFamily="18" charset="0"/>
                <a:cs typeface="Calibri" panose="020F0502020204030204" pitchFamily="34" charset="0"/>
              </a:rPr>
              <a:t>People v. N</a:t>
            </a:r>
            <a:r>
              <a:rPr lang="az-Cyrl-AZ" altLang="en-US" b="1" i="1" smtClean="0">
                <a:solidFill>
                  <a:schemeClr val="tx1"/>
                </a:solidFill>
                <a:effectLst/>
                <a:latin typeface="Cambria" panose="02040503050406030204" pitchFamily="18" charset="0"/>
                <a:cs typeface="Tahoma" panose="020B0604030504040204" pitchFamily="34" charset="0"/>
              </a:rPr>
              <a:t>ӧ</a:t>
            </a:r>
            <a:r>
              <a:rPr lang="en-US" altLang="en-US" b="1" i="1" smtClean="0">
                <a:solidFill>
                  <a:schemeClr val="tx1"/>
                </a:solidFill>
                <a:effectLst/>
                <a:latin typeface="Cambria" panose="02040503050406030204" pitchFamily="18" charset="0"/>
                <a:cs typeface="Tahoma" panose="020B0604030504040204" pitchFamily="34" charset="0"/>
              </a:rPr>
              <a:t>ll and Zimber</a:t>
            </a:r>
            <a:endParaRPr lang="en-US" altLang="en-US" b="1" i="1" smtClean="0">
              <a:solidFill>
                <a:schemeClr val="tx1"/>
              </a:solidFill>
              <a:effectLst/>
              <a:latin typeface="Cambria" panose="02040503050406030204" pitchFamily="18" charset="0"/>
              <a:cs typeface="Calibri" panose="020F0502020204030204" pitchFamily="34" charset="0"/>
            </a:endParaRPr>
          </a:p>
        </p:txBody>
      </p:sp>
      <p:sp>
        <p:nvSpPr>
          <p:cNvPr id="41987" name="Content Placeholder 2"/>
          <p:cNvSpPr>
            <a:spLocks noGrp="1"/>
          </p:cNvSpPr>
          <p:nvPr>
            <p:ph idx="1"/>
          </p:nvPr>
        </p:nvSpPr>
        <p:spPr>
          <a:xfrm>
            <a:off x="457200" y="1295400"/>
            <a:ext cx="3276600" cy="5105400"/>
          </a:xfrm>
        </p:spPr>
        <p:txBody>
          <a:bodyPr/>
          <a:lstStyle/>
          <a:p>
            <a:pPr marL="0" indent="0">
              <a:buFont typeface="Wingdings" panose="05000000000000000000" pitchFamily="2" charset="2"/>
              <a:buNone/>
            </a:pPr>
            <a:r>
              <a:rPr lang="en-US" altLang="en-US" b="1" smtClean="0">
                <a:solidFill>
                  <a:schemeClr val="tx1"/>
                </a:solidFill>
                <a:latin typeface="Cambria" panose="02040503050406030204" pitchFamily="18" charset="0"/>
                <a:cs typeface="Tahoma" panose="020B0604030504040204" pitchFamily="34" charset="0"/>
              </a:rPr>
              <a:t>● </a:t>
            </a:r>
            <a:r>
              <a:rPr lang="en-US" altLang="en-US" sz="2800" b="1" smtClean="0">
                <a:solidFill>
                  <a:schemeClr val="tx1"/>
                </a:solidFill>
                <a:latin typeface="Cambria" panose="02040503050406030204" pitchFamily="18" charset="0"/>
                <a:cs typeface="Tahoma" panose="020B0604030504040204" pitchFamily="34" charset="0"/>
              </a:rPr>
              <a:t>Investigation began shortly after Military Occupation ended</a:t>
            </a:r>
          </a:p>
          <a:p>
            <a:pPr marL="0" indent="0">
              <a:buFont typeface="Wingdings" panose="05000000000000000000" pitchFamily="2" charset="2"/>
              <a:buNone/>
            </a:pPr>
            <a:r>
              <a:rPr lang="en-US" altLang="en-US" sz="2800" b="1" smtClean="0">
                <a:solidFill>
                  <a:schemeClr val="tx1"/>
                </a:solidFill>
                <a:latin typeface="Cambria" panose="02040503050406030204" pitchFamily="18" charset="0"/>
                <a:cs typeface="Tahoma" panose="020B0604030504040204" pitchFamily="34" charset="0"/>
              </a:rPr>
              <a:t>● Civil Law System (Inquisitorial)</a:t>
            </a:r>
          </a:p>
          <a:p>
            <a:pPr marL="0" indent="0">
              <a:buFont typeface="Wingdings" panose="05000000000000000000" pitchFamily="2" charset="2"/>
              <a:buNone/>
            </a:pPr>
            <a:r>
              <a:rPr lang="en-US" altLang="en-US" sz="2800" b="1" smtClean="0">
                <a:solidFill>
                  <a:schemeClr val="tx1"/>
                </a:solidFill>
                <a:latin typeface="Cambria" panose="02040503050406030204" pitchFamily="18" charset="0"/>
                <a:cs typeface="Tahoma" panose="020B0604030504040204" pitchFamily="34" charset="0"/>
              </a:rPr>
              <a:t>● 3 Learned, 2 Lay Judges</a:t>
            </a:r>
          </a:p>
          <a:p>
            <a:pPr marL="0" indent="0">
              <a:buFont typeface="Wingdings" panose="05000000000000000000" pitchFamily="2" charset="2"/>
              <a:buNone/>
            </a:pPr>
            <a:r>
              <a:rPr lang="en-US" altLang="en-US" sz="2800" b="1" smtClean="0">
                <a:solidFill>
                  <a:schemeClr val="tx1"/>
                </a:solidFill>
                <a:latin typeface="Cambria" panose="02040503050406030204" pitchFamily="18" charset="0"/>
                <a:cs typeface="Tahoma" panose="020B0604030504040204" pitchFamily="34" charset="0"/>
              </a:rPr>
              <a:t>● Holistic Approach to Facts</a:t>
            </a:r>
            <a:endParaRPr lang="en-US" altLang="en-US" sz="2800" b="1" smtClean="0">
              <a:solidFill>
                <a:schemeClr val="tx1"/>
              </a:solidFill>
              <a:latin typeface="Cambria" panose="02040503050406030204" pitchFamily="18" charset="0"/>
              <a:cs typeface="Calibri" panose="020F0502020204030204" pitchFamily="34" charset="0"/>
            </a:endParaRPr>
          </a:p>
        </p:txBody>
      </p:sp>
      <p:pic>
        <p:nvPicPr>
          <p:cNvPr id="41988" name="Picture 2" descr="C:\Users\JMPresco\Pictures\Darmstadt_Mathildenplatz_13_Landgericht_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1752600"/>
            <a:ext cx="4800600" cy="37338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1989" name="TextBox 3"/>
          <p:cNvSpPr txBox="1">
            <a:spLocks noChangeArrowheads="1"/>
          </p:cNvSpPr>
          <p:nvPr/>
        </p:nvSpPr>
        <p:spPr bwMode="auto">
          <a:xfrm>
            <a:off x="4114800" y="5638800"/>
            <a:ext cx="4724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000"/>
              </a:spcBef>
              <a:buClr>
                <a:srgbClr val="8E887C"/>
              </a:buClr>
              <a:buFont typeface="Wingdings" panose="05000000000000000000" pitchFamily="2" charset="2"/>
              <a:buChar char="§"/>
              <a:defRPr sz="2400">
                <a:solidFill>
                  <a:srgbClr val="FCE050"/>
                </a:solidFill>
                <a:latin typeface="Calibri" panose="020F0502020204030204" pitchFamily="34" charset="0"/>
                <a:ea typeface="Calibri" panose="020F0502020204030204" pitchFamily="34" charset="0"/>
                <a:cs typeface="Calibri" panose="020F0502020204030204" pitchFamily="34" charset="0"/>
              </a:defRPr>
            </a:lvl1pPr>
            <a:lvl2pPr marL="742950" indent="-285750">
              <a:spcBef>
                <a:spcPts val="600"/>
              </a:spcBef>
              <a:buClr>
                <a:srgbClr val="47443E"/>
              </a:buClr>
              <a:buFont typeface="Arial" panose="020B0604020202020204" pitchFamily="34" charset="0"/>
              <a:buChar char="•"/>
              <a:defRPr sz="2200">
                <a:solidFill>
                  <a:srgbClr val="FCE050"/>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ts val="600"/>
              </a:spcBef>
              <a:buClr>
                <a:srgbClr val="8E887C"/>
              </a:buClr>
              <a:buFont typeface="Lucida Grande"/>
              <a:buChar char="-"/>
              <a:defRPr sz="2000">
                <a:solidFill>
                  <a:srgbClr val="FCE050"/>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ts val="600"/>
              </a:spcBef>
              <a:buClr>
                <a:srgbClr val="47443E"/>
              </a:buClr>
              <a:buFont typeface="Wingdings" panose="05000000000000000000" pitchFamily="2" charset="2"/>
              <a:buChar char=""/>
              <a:defRPr>
                <a:solidFill>
                  <a:srgbClr val="FCE050"/>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ts val="600"/>
              </a:spcBef>
              <a:buClr>
                <a:srgbClr val="8E887C"/>
              </a:buClr>
              <a:buFont typeface="Wingdings" panose="05000000000000000000" pitchFamily="2" charset="2"/>
              <a:buChar char=""/>
              <a:defRPr>
                <a:solidFill>
                  <a:srgbClr val="FCE050"/>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ts val="600"/>
              </a:spcBef>
              <a:spcAft>
                <a:spcPct val="0"/>
              </a:spcAft>
              <a:buClr>
                <a:srgbClr val="8E887C"/>
              </a:buClr>
              <a:buFont typeface="Wingdings" panose="05000000000000000000" pitchFamily="2" charset="2"/>
              <a:buChar char=""/>
              <a:defRPr>
                <a:solidFill>
                  <a:srgbClr val="FCE050"/>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ts val="600"/>
              </a:spcBef>
              <a:spcAft>
                <a:spcPct val="0"/>
              </a:spcAft>
              <a:buClr>
                <a:srgbClr val="8E887C"/>
              </a:buClr>
              <a:buFont typeface="Wingdings" panose="05000000000000000000" pitchFamily="2" charset="2"/>
              <a:buChar char=""/>
              <a:defRPr>
                <a:solidFill>
                  <a:srgbClr val="FCE050"/>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ts val="600"/>
              </a:spcBef>
              <a:spcAft>
                <a:spcPct val="0"/>
              </a:spcAft>
              <a:buClr>
                <a:srgbClr val="8E887C"/>
              </a:buClr>
              <a:buFont typeface="Wingdings" panose="05000000000000000000" pitchFamily="2" charset="2"/>
              <a:buChar char=""/>
              <a:defRPr>
                <a:solidFill>
                  <a:srgbClr val="FCE050"/>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ts val="600"/>
              </a:spcBef>
              <a:spcAft>
                <a:spcPct val="0"/>
              </a:spcAft>
              <a:buClr>
                <a:srgbClr val="8E887C"/>
              </a:buClr>
              <a:buFont typeface="Wingdings" panose="05000000000000000000" pitchFamily="2" charset="2"/>
              <a:buChar char=""/>
              <a:defRPr>
                <a:solidFill>
                  <a:srgbClr val="FCE050"/>
                </a:solidFill>
                <a:latin typeface="Calibri" panose="020F0502020204030204" pitchFamily="34" charset="0"/>
                <a:ea typeface="Calibri" panose="020F0502020204030204" pitchFamily="34" charset="0"/>
                <a:cs typeface="Calibri" panose="020F0502020204030204" pitchFamily="34" charset="0"/>
              </a:defRPr>
            </a:lvl9pPr>
          </a:lstStyle>
          <a:p>
            <a:pPr algn="ctr" eaLnBrk="1" hangingPunct="1">
              <a:spcBef>
                <a:spcPct val="0"/>
              </a:spcBef>
              <a:buClrTx/>
              <a:buFontTx/>
              <a:buNone/>
            </a:pPr>
            <a:r>
              <a:rPr lang="en-US" altLang="en-US" sz="2800" b="1">
                <a:solidFill>
                  <a:schemeClr val="tx1"/>
                </a:solidFill>
                <a:latin typeface="Cambria" panose="02040503050406030204" pitchFamily="18" charset="0"/>
                <a:cs typeface="Arial" panose="020B0604020202020204" pitchFamily="34" charset="0"/>
              </a:rPr>
              <a:t>Landgericht, Darmstadt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Kommissaria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31888" y="0"/>
            <a:ext cx="68802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16-Point Star 3"/>
          <p:cNvSpPr/>
          <p:nvPr/>
        </p:nvSpPr>
        <p:spPr>
          <a:xfrm>
            <a:off x="3910013" y="3981450"/>
            <a:ext cx="79375" cy="88900"/>
          </a:xfrm>
          <a:prstGeom prst="star16">
            <a:avLst/>
          </a:prstGeom>
          <a:solidFill>
            <a:srgbClr val="FF0000"/>
          </a:solidFill>
          <a:ln>
            <a:solidFill>
              <a:srgbClr val="FFFF00"/>
            </a:solidFill>
          </a:ln>
        </p:spPr>
        <p:style>
          <a:lnRef idx="1">
            <a:schemeClr val="accent1"/>
          </a:lnRef>
          <a:fillRef idx="3">
            <a:schemeClr val="accent1"/>
          </a:fillRef>
          <a:effectRef idx="2">
            <a:schemeClr val="accent1"/>
          </a:effectRef>
          <a:fontRef idx="minor">
            <a:schemeClr val="lt1"/>
          </a:fontRef>
        </p:style>
        <p:txBody>
          <a:bodyPr anchor="ctr"/>
          <a:lstStyle/>
          <a:p>
            <a:pPr algn="ctr" defTabSz="914400" eaLnBrk="1" fontAlgn="auto" hangingPunct="1">
              <a:spcBef>
                <a:spcPts val="0"/>
              </a:spcBef>
              <a:spcAft>
                <a:spcPts val="0"/>
              </a:spcAft>
              <a:defRPr/>
            </a:pPr>
            <a:endParaRPr lang="en-US">
              <a:solidFill>
                <a:prstClr val="white"/>
              </a:solidFill>
            </a:endParaRPr>
          </a:p>
        </p:txBody>
      </p:sp>
      <p:sp>
        <p:nvSpPr>
          <p:cNvPr id="5" name="16-Point Star 4"/>
          <p:cNvSpPr/>
          <p:nvPr/>
        </p:nvSpPr>
        <p:spPr>
          <a:xfrm>
            <a:off x="3584575" y="3559175"/>
            <a:ext cx="79375" cy="90488"/>
          </a:xfrm>
          <a:prstGeom prst="star16">
            <a:avLst/>
          </a:prstGeom>
          <a:solidFill>
            <a:srgbClr val="FF0000"/>
          </a:solidFill>
          <a:ln>
            <a:solidFill>
              <a:srgbClr val="FFFF00"/>
            </a:solidFill>
          </a:ln>
        </p:spPr>
        <p:style>
          <a:lnRef idx="1">
            <a:schemeClr val="accent1"/>
          </a:lnRef>
          <a:fillRef idx="3">
            <a:schemeClr val="accent1"/>
          </a:fillRef>
          <a:effectRef idx="2">
            <a:schemeClr val="accent1"/>
          </a:effectRef>
          <a:fontRef idx="minor">
            <a:schemeClr val="lt1"/>
          </a:fontRef>
        </p:style>
        <p:txBody>
          <a:bodyPr anchor="ctr"/>
          <a:lstStyle/>
          <a:p>
            <a:pPr algn="ctr" defTabSz="914400" eaLnBrk="1" fontAlgn="auto" hangingPunct="1">
              <a:spcBef>
                <a:spcPts val="0"/>
              </a:spcBef>
              <a:spcAft>
                <a:spcPts val="0"/>
              </a:spcAft>
              <a:defRPr/>
            </a:pPr>
            <a:endParaRPr lang="en-US">
              <a:solidFill>
                <a:prstClr val="white"/>
              </a:solidFill>
            </a:endParaRPr>
          </a:p>
        </p:txBody>
      </p:sp>
      <p:sp>
        <p:nvSpPr>
          <p:cNvPr id="6" name="16-Point Star 5"/>
          <p:cNvSpPr/>
          <p:nvPr/>
        </p:nvSpPr>
        <p:spPr>
          <a:xfrm>
            <a:off x="5954713" y="3014663"/>
            <a:ext cx="79375" cy="90487"/>
          </a:xfrm>
          <a:prstGeom prst="star16">
            <a:avLst/>
          </a:prstGeom>
          <a:solidFill>
            <a:srgbClr val="FF0000"/>
          </a:solidFill>
          <a:ln>
            <a:solidFill>
              <a:srgbClr val="FFFF00"/>
            </a:solidFill>
          </a:ln>
        </p:spPr>
        <p:style>
          <a:lnRef idx="1">
            <a:schemeClr val="accent1"/>
          </a:lnRef>
          <a:fillRef idx="3">
            <a:schemeClr val="accent1"/>
          </a:fillRef>
          <a:effectRef idx="2">
            <a:schemeClr val="accent1"/>
          </a:effectRef>
          <a:fontRef idx="minor">
            <a:schemeClr val="lt1"/>
          </a:fontRef>
        </p:style>
        <p:txBody>
          <a:bodyPr anchor="ctr"/>
          <a:lstStyle/>
          <a:p>
            <a:pPr algn="ctr" defTabSz="914400" eaLnBrk="1" fontAlgn="auto" hangingPunct="1">
              <a:spcBef>
                <a:spcPts val="0"/>
              </a:spcBef>
              <a:spcAft>
                <a:spcPts val="0"/>
              </a:spcAft>
              <a:defRPr/>
            </a:pPr>
            <a:endParaRPr lang="en-US">
              <a:solidFill>
                <a:prstClr val="white"/>
              </a:solidFill>
            </a:endParaRPr>
          </a:p>
        </p:txBody>
      </p:sp>
      <p:sp>
        <p:nvSpPr>
          <p:cNvPr id="7" name="16-Point Star 6"/>
          <p:cNvSpPr/>
          <p:nvPr/>
        </p:nvSpPr>
        <p:spPr>
          <a:xfrm>
            <a:off x="6173788" y="3070225"/>
            <a:ext cx="80962" cy="88900"/>
          </a:xfrm>
          <a:prstGeom prst="star16">
            <a:avLst/>
          </a:prstGeom>
          <a:solidFill>
            <a:srgbClr val="FF0000"/>
          </a:solidFill>
          <a:ln>
            <a:solidFill>
              <a:srgbClr val="FFFF00"/>
            </a:solidFill>
          </a:ln>
        </p:spPr>
        <p:style>
          <a:lnRef idx="1">
            <a:schemeClr val="accent1"/>
          </a:lnRef>
          <a:fillRef idx="3">
            <a:schemeClr val="accent1"/>
          </a:fillRef>
          <a:effectRef idx="2">
            <a:schemeClr val="accent1"/>
          </a:effectRef>
          <a:fontRef idx="minor">
            <a:schemeClr val="lt1"/>
          </a:fontRef>
        </p:style>
        <p:txBody>
          <a:bodyPr anchor="ctr"/>
          <a:lstStyle/>
          <a:p>
            <a:pPr algn="ctr" defTabSz="914400" eaLnBrk="1" fontAlgn="auto" hangingPunct="1">
              <a:spcBef>
                <a:spcPts val="0"/>
              </a:spcBef>
              <a:spcAft>
                <a:spcPts val="0"/>
              </a:spcAft>
              <a:defRPr/>
            </a:pPr>
            <a:endParaRPr lang="en-US">
              <a:solidFill>
                <a:prstClr val="white"/>
              </a:solidFill>
            </a:endParaRPr>
          </a:p>
        </p:txBody>
      </p:sp>
      <p:sp>
        <p:nvSpPr>
          <p:cNvPr id="8" name="16-Point Star 7"/>
          <p:cNvSpPr/>
          <p:nvPr/>
        </p:nvSpPr>
        <p:spPr>
          <a:xfrm>
            <a:off x="4154488" y="3589338"/>
            <a:ext cx="80962" cy="90487"/>
          </a:xfrm>
          <a:prstGeom prst="star16">
            <a:avLst/>
          </a:prstGeom>
          <a:solidFill>
            <a:srgbClr val="FF0000"/>
          </a:solidFill>
          <a:ln>
            <a:solidFill>
              <a:srgbClr val="FFFF00"/>
            </a:solidFill>
          </a:ln>
        </p:spPr>
        <p:style>
          <a:lnRef idx="1">
            <a:schemeClr val="accent1"/>
          </a:lnRef>
          <a:fillRef idx="3">
            <a:schemeClr val="accent1"/>
          </a:fillRef>
          <a:effectRef idx="2">
            <a:schemeClr val="accent1"/>
          </a:effectRef>
          <a:fontRef idx="minor">
            <a:schemeClr val="lt1"/>
          </a:fontRef>
        </p:style>
        <p:txBody>
          <a:bodyPr anchor="ctr"/>
          <a:lstStyle/>
          <a:p>
            <a:pPr algn="ctr" defTabSz="914400" eaLnBrk="1" fontAlgn="auto" hangingPunct="1">
              <a:spcBef>
                <a:spcPts val="0"/>
              </a:spcBef>
              <a:spcAft>
                <a:spcPts val="0"/>
              </a:spcAft>
              <a:defRPr/>
            </a:pPr>
            <a:endParaRPr lang="en-US">
              <a:solidFill>
                <a:prstClr val="white"/>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http://upload.wikimedia.org/wikipedia/commons/f/fc/Bundesarchiv_Bild_101I-007-2477-06%2C_Russland%2C_Milit%C3%A4rpolizei_in_Partisanengebie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TextBox 3"/>
          <p:cNvSpPr txBox="1">
            <a:spLocks noChangeArrowheads="1"/>
          </p:cNvSpPr>
          <p:nvPr/>
        </p:nvSpPr>
        <p:spPr bwMode="auto">
          <a:xfrm>
            <a:off x="295275" y="0"/>
            <a:ext cx="86106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000"/>
              </a:spcBef>
              <a:buClr>
                <a:srgbClr val="8E887C"/>
              </a:buClr>
              <a:buFont typeface="Wingdings" panose="05000000000000000000" pitchFamily="2" charset="2"/>
              <a:buChar char="§"/>
              <a:defRPr sz="2400">
                <a:solidFill>
                  <a:srgbClr val="FCE050"/>
                </a:solidFill>
                <a:latin typeface="Calibri" panose="020F0502020204030204" pitchFamily="34" charset="0"/>
                <a:ea typeface="Calibri" panose="020F0502020204030204" pitchFamily="34" charset="0"/>
                <a:cs typeface="Calibri" panose="020F0502020204030204" pitchFamily="34" charset="0"/>
              </a:defRPr>
            </a:lvl1pPr>
            <a:lvl2pPr marL="742950" indent="-285750">
              <a:spcBef>
                <a:spcPts val="600"/>
              </a:spcBef>
              <a:buClr>
                <a:srgbClr val="47443E"/>
              </a:buClr>
              <a:buFont typeface="Arial" panose="020B0604020202020204" pitchFamily="34" charset="0"/>
              <a:buChar char="•"/>
              <a:defRPr sz="2200">
                <a:solidFill>
                  <a:srgbClr val="FCE050"/>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ts val="600"/>
              </a:spcBef>
              <a:buClr>
                <a:srgbClr val="8E887C"/>
              </a:buClr>
              <a:buFont typeface="Lucida Grande"/>
              <a:buChar char="-"/>
              <a:defRPr sz="2000">
                <a:solidFill>
                  <a:srgbClr val="FCE050"/>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ts val="600"/>
              </a:spcBef>
              <a:buClr>
                <a:srgbClr val="47443E"/>
              </a:buClr>
              <a:buFont typeface="Wingdings" panose="05000000000000000000" pitchFamily="2" charset="2"/>
              <a:buChar char=""/>
              <a:defRPr>
                <a:solidFill>
                  <a:srgbClr val="FCE050"/>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ts val="600"/>
              </a:spcBef>
              <a:buClr>
                <a:srgbClr val="8E887C"/>
              </a:buClr>
              <a:buFont typeface="Wingdings" panose="05000000000000000000" pitchFamily="2" charset="2"/>
              <a:buChar char=""/>
              <a:defRPr>
                <a:solidFill>
                  <a:srgbClr val="FCE050"/>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ts val="600"/>
              </a:spcBef>
              <a:spcAft>
                <a:spcPct val="0"/>
              </a:spcAft>
              <a:buClr>
                <a:srgbClr val="8E887C"/>
              </a:buClr>
              <a:buFont typeface="Wingdings" panose="05000000000000000000" pitchFamily="2" charset="2"/>
              <a:buChar char=""/>
              <a:defRPr>
                <a:solidFill>
                  <a:srgbClr val="FCE050"/>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ts val="600"/>
              </a:spcBef>
              <a:spcAft>
                <a:spcPct val="0"/>
              </a:spcAft>
              <a:buClr>
                <a:srgbClr val="8E887C"/>
              </a:buClr>
              <a:buFont typeface="Wingdings" panose="05000000000000000000" pitchFamily="2" charset="2"/>
              <a:buChar char=""/>
              <a:defRPr>
                <a:solidFill>
                  <a:srgbClr val="FCE050"/>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ts val="600"/>
              </a:spcBef>
              <a:spcAft>
                <a:spcPct val="0"/>
              </a:spcAft>
              <a:buClr>
                <a:srgbClr val="8E887C"/>
              </a:buClr>
              <a:buFont typeface="Wingdings" panose="05000000000000000000" pitchFamily="2" charset="2"/>
              <a:buChar char=""/>
              <a:defRPr>
                <a:solidFill>
                  <a:srgbClr val="FCE050"/>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ts val="600"/>
              </a:spcBef>
              <a:spcAft>
                <a:spcPct val="0"/>
              </a:spcAft>
              <a:buClr>
                <a:srgbClr val="8E887C"/>
              </a:buClr>
              <a:buFont typeface="Wingdings" panose="05000000000000000000" pitchFamily="2" charset="2"/>
              <a:buChar char=""/>
              <a:defRPr>
                <a:solidFill>
                  <a:srgbClr val="FCE050"/>
                </a:solidFill>
                <a:latin typeface="Calibri" panose="020F0502020204030204" pitchFamily="34" charset="0"/>
                <a:ea typeface="Calibri" panose="020F0502020204030204" pitchFamily="34" charset="0"/>
                <a:cs typeface="Calibri" panose="020F0502020204030204" pitchFamily="34" charset="0"/>
              </a:defRPr>
            </a:lvl9pPr>
          </a:lstStyle>
          <a:p>
            <a:pPr algn="ctr" eaLnBrk="1" hangingPunct="1">
              <a:spcBef>
                <a:spcPct val="0"/>
              </a:spcBef>
              <a:buClrTx/>
              <a:buFontTx/>
              <a:buNone/>
            </a:pPr>
            <a:r>
              <a:rPr lang="en-US" altLang="en-US" sz="4000" b="1">
                <a:solidFill>
                  <a:schemeClr val="bg1"/>
                </a:solidFill>
                <a:latin typeface="Cambria" panose="02040503050406030204" pitchFamily="18" charset="0"/>
                <a:cs typeface="Arial" panose="020B0604020202020204" pitchFamily="34" charset="0"/>
              </a:rPr>
              <a:t>How Do Protected Civilians Become Military Targets?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28600"/>
            <a:ext cx="8763000" cy="838200"/>
          </a:xfrm>
        </p:spPr>
        <p:txBody>
          <a:bodyPr/>
          <a:lstStyle/>
          <a:p>
            <a:pPr eaLnBrk="1" fontAlgn="auto" hangingPunct="1">
              <a:spcAft>
                <a:spcPts val="0"/>
              </a:spcAft>
              <a:defRPr/>
            </a:pPr>
            <a:r>
              <a:rPr lang="en-US" sz="4000" b="1" i="1" dirty="0" smtClean="0">
                <a:solidFill>
                  <a:schemeClr val="bg1"/>
                </a:solidFill>
                <a:effectLst/>
                <a:latin typeface="Cambria" panose="02040503050406030204" pitchFamily="18" charset="0"/>
                <a:ea typeface="+mj-ea"/>
              </a:rPr>
              <a:t>Barbarossa</a:t>
            </a:r>
            <a:r>
              <a:rPr lang="en-US" sz="4000" b="1" dirty="0" smtClean="0">
                <a:solidFill>
                  <a:schemeClr val="bg1"/>
                </a:solidFill>
                <a:effectLst/>
                <a:latin typeface="Cambria" panose="02040503050406030204" pitchFamily="18" charset="0"/>
                <a:ea typeface="+mj-ea"/>
              </a:rPr>
              <a:t> Jurisdiction Order</a:t>
            </a:r>
            <a:endParaRPr lang="en-US" sz="4000" b="1" dirty="0">
              <a:solidFill>
                <a:schemeClr val="bg1"/>
              </a:solidFill>
              <a:effectLst/>
              <a:latin typeface="Cambria" panose="02040503050406030204" pitchFamily="18" charset="0"/>
              <a:ea typeface="+mj-ea"/>
            </a:endParaRPr>
          </a:p>
        </p:txBody>
      </p:sp>
      <p:sp>
        <p:nvSpPr>
          <p:cNvPr id="47107" name="TextBox 2"/>
          <p:cNvSpPr txBox="1">
            <a:spLocks noChangeArrowheads="1"/>
          </p:cNvSpPr>
          <p:nvPr/>
        </p:nvSpPr>
        <p:spPr bwMode="auto">
          <a:xfrm>
            <a:off x="438150" y="1295400"/>
            <a:ext cx="4876800"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000"/>
              </a:spcBef>
              <a:buClr>
                <a:srgbClr val="8E887C"/>
              </a:buClr>
              <a:buFont typeface="Wingdings" panose="05000000000000000000" pitchFamily="2" charset="2"/>
              <a:buChar char="§"/>
              <a:defRPr sz="2400">
                <a:solidFill>
                  <a:srgbClr val="FCE050"/>
                </a:solidFill>
                <a:latin typeface="Calibri" panose="020F0502020204030204" pitchFamily="34" charset="0"/>
                <a:ea typeface="Calibri" panose="020F0502020204030204" pitchFamily="34" charset="0"/>
                <a:cs typeface="Calibri" panose="020F0502020204030204" pitchFamily="34" charset="0"/>
              </a:defRPr>
            </a:lvl1pPr>
            <a:lvl2pPr marL="742950" indent="-285750">
              <a:spcBef>
                <a:spcPts val="600"/>
              </a:spcBef>
              <a:buClr>
                <a:srgbClr val="47443E"/>
              </a:buClr>
              <a:buFont typeface="Arial" panose="020B0604020202020204" pitchFamily="34" charset="0"/>
              <a:buChar char="•"/>
              <a:defRPr sz="2200">
                <a:solidFill>
                  <a:srgbClr val="FCE050"/>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ts val="600"/>
              </a:spcBef>
              <a:buClr>
                <a:srgbClr val="8E887C"/>
              </a:buClr>
              <a:buFont typeface="Lucida Grande"/>
              <a:buChar char="-"/>
              <a:defRPr sz="2000">
                <a:solidFill>
                  <a:srgbClr val="FCE050"/>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ts val="600"/>
              </a:spcBef>
              <a:buClr>
                <a:srgbClr val="47443E"/>
              </a:buClr>
              <a:buFont typeface="Wingdings" panose="05000000000000000000" pitchFamily="2" charset="2"/>
              <a:buChar char=""/>
              <a:defRPr>
                <a:solidFill>
                  <a:srgbClr val="FCE050"/>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ts val="600"/>
              </a:spcBef>
              <a:buClr>
                <a:srgbClr val="8E887C"/>
              </a:buClr>
              <a:buFont typeface="Wingdings" panose="05000000000000000000" pitchFamily="2" charset="2"/>
              <a:buChar char=""/>
              <a:defRPr>
                <a:solidFill>
                  <a:srgbClr val="FCE050"/>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ts val="600"/>
              </a:spcBef>
              <a:spcAft>
                <a:spcPct val="0"/>
              </a:spcAft>
              <a:buClr>
                <a:srgbClr val="8E887C"/>
              </a:buClr>
              <a:buFont typeface="Wingdings" panose="05000000000000000000" pitchFamily="2" charset="2"/>
              <a:buChar char=""/>
              <a:defRPr>
                <a:solidFill>
                  <a:srgbClr val="FCE050"/>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ts val="600"/>
              </a:spcBef>
              <a:spcAft>
                <a:spcPct val="0"/>
              </a:spcAft>
              <a:buClr>
                <a:srgbClr val="8E887C"/>
              </a:buClr>
              <a:buFont typeface="Wingdings" panose="05000000000000000000" pitchFamily="2" charset="2"/>
              <a:buChar char=""/>
              <a:defRPr>
                <a:solidFill>
                  <a:srgbClr val="FCE050"/>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ts val="600"/>
              </a:spcBef>
              <a:spcAft>
                <a:spcPct val="0"/>
              </a:spcAft>
              <a:buClr>
                <a:srgbClr val="8E887C"/>
              </a:buClr>
              <a:buFont typeface="Wingdings" panose="05000000000000000000" pitchFamily="2" charset="2"/>
              <a:buChar char=""/>
              <a:defRPr>
                <a:solidFill>
                  <a:srgbClr val="FCE050"/>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ts val="600"/>
              </a:spcBef>
              <a:spcAft>
                <a:spcPct val="0"/>
              </a:spcAft>
              <a:buClr>
                <a:srgbClr val="8E887C"/>
              </a:buClr>
              <a:buFont typeface="Wingdings" panose="05000000000000000000" pitchFamily="2" charset="2"/>
              <a:buChar char=""/>
              <a:defRPr>
                <a:solidFill>
                  <a:srgbClr val="FCE050"/>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buClrTx/>
              <a:buFontTx/>
              <a:buNone/>
            </a:pPr>
            <a:r>
              <a:rPr lang="en-US" altLang="en-US">
                <a:solidFill>
                  <a:schemeClr val="bg1"/>
                </a:solidFill>
                <a:latin typeface="Arial Black" panose="020B0A04020102020204" pitchFamily="34" charset="0"/>
                <a:cs typeface="Tahoma" panose="020B0604030504040204" pitchFamily="34" charset="0"/>
                <a:sym typeface="Symbol" panose="05050102010706020507" pitchFamily="18" charset="2"/>
              </a:rPr>
              <a:t>● </a:t>
            </a:r>
            <a:r>
              <a:rPr lang="en-US" altLang="en-US">
                <a:solidFill>
                  <a:schemeClr val="bg1"/>
                </a:solidFill>
                <a:latin typeface="Arial Black" panose="020B0A04020102020204" pitchFamily="34" charset="0"/>
                <a:cs typeface="Arial" panose="020B0604020202020204" pitchFamily="34" charset="0"/>
              </a:rPr>
              <a:t>Drafted by </a:t>
            </a:r>
            <a:r>
              <a:rPr lang="en-US" altLang="en-US" i="1">
                <a:solidFill>
                  <a:schemeClr val="bg1"/>
                </a:solidFill>
                <a:latin typeface="Arial Black" panose="020B0A04020102020204" pitchFamily="34" charset="0"/>
                <a:cs typeface="Arial" panose="020B0604020202020204" pitchFamily="34" charset="0"/>
              </a:rPr>
              <a:t>OKW</a:t>
            </a:r>
            <a:r>
              <a:rPr lang="en-US" altLang="en-US">
                <a:solidFill>
                  <a:schemeClr val="bg1"/>
                </a:solidFill>
                <a:latin typeface="Arial Black" panose="020B0A04020102020204" pitchFamily="34" charset="0"/>
                <a:cs typeface="Arial" panose="020B0604020202020204" pitchFamily="34" charset="0"/>
              </a:rPr>
              <a:t> Judge Advocate General Lehmann</a:t>
            </a:r>
          </a:p>
          <a:p>
            <a:pPr eaLnBrk="1" hangingPunct="1">
              <a:spcBef>
                <a:spcPct val="0"/>
              </a:spcBef>
              <a:buClrTx/>
              <a:buFontTx/>
              <a:buNone/>
            </a:pPr>
            <a:endParaRPr lang="en-US" altLang="en-US">
              <a:solidFill>
                <a:schemeClr val="bg1"/>
              </a:solidFill>
              <a:latin typeface="Arial Black" panose="020B0A04020102020204" pitchFamily="34" charset="0"/>
              <a:cs typeface="Arial" panose="020B0604020202020204" pitchFamily="34" charset="0"/>
            </a:endParaRPr>
          </a:p>
          <a:p>
            <a:pPr eaLnBrk="1" hangingPunct="1">
              <a:spcBef>
                <a:spcPct val="0"/>
              </a:spcBef>
              <a:buClrTx/>
              <a:buFontTx/>
              <a:buNone/>
            </a:pPr>
            <a:r>
              <a:rPr lang="en-US" altLang="en-US">
                <a:solidFill>
                  <a:schemeClr val="bg1"/>
                </a:solidFill>
                <a:latin typeface="Arial Black" panose="020B0A04020102020204" pitchFamily="34" charset="0"/>
                <a:cs typeface="Tahoma" panose="020B0604030504040204" pitchFamily="34" charset="0"/>
                <a:sym typeface="Symbol" panose="05050102010706020507" pitchFamily="18" charset="2"/>
              </a:rPr>
              <a:t>● </a:t>
            </a:r>
            <a:r>
              <a:rPr lang="en-US" altLang="en-US">
                <a:solidFill>
                  <a:schemeClr val="bg1"/>
                </a:solidFill>
                <a:latin typeface="Arial Black" panose="020B0A04020102020204" pitchFamily="34" charset="0"/>
                <a:cs typeface="Arial" panose="020B0604020202020204" pitchFamily="34" charset="0"/>
              </a:rPr>
              <a:t>Partisans to be “Liquidated Ruthlessly”</a:t>
            </a:r>
          </a:p>
          <a:p>
            <a:pPr eaLnBrk="1" hangingPunct="1">
              <a:spcBef>
                <a:spcPct val="0"/>
              </a:spcBef>
              <a:buClrTx/>
              <a:buFontTx/>
              <a:buNone/>
            </a:pPr>
            <a:endParaRPr lang="en-US" altLang="en-US">
              <a:solidFill>
                <a:schemeClr val="bg1"/>
              </a:solidFill>
              <a:latin typeface="Arial Black" panose="020B0A04020102020204" pitchFamily="34" charset="0"/>
              <a:cs typeface="Arial" panose="020B0604020202020204" pitchFamily="34" charset="0"/>
            </a:endParaRPr>
          </a:p>
          <a:p>
            <a:pPr eaLnBrk="1" hangingPunct="1">
              <a:spcBef>
                <a:spcPct val="0"/>
              </a:spcBef>
              <a:buClrTx/>
              <a:buFontTx/>
              <a:buNone/>
            </a:pPr>
            <a:r>
              <a:rPr lang="en-US" altLang="en-US">
                <a:solidFill>
                  <a:schemeClr val="bg1"/>
                </a:solidFill>
                <a:latin typeface="Arial Black" panose="020B0A04020102020204" pitchFamily="34" charset="0"/>
                <a:cs typeface="Tahoma" panose="020B0604030504040204" pitchFamily="34" charset="0"/>
              </a:rPr>
              <a:t>● </a:t>
            </a:r>
            <a:r>
              <a:rPr lang="en-US" altLang="en-US">
                <a:solidFill>
                  <a:schemeClr val="bg1"/>
                </a:solidFill>
                <a:latin typeface="Arial Black" panose="020B0A04020102020204" pitchFamily="34" charset="0"/>
                <a:cs typeface="Arial" panose="020B0604020202020204" pitchFamily="34" charset="0"/>
              </a:rPr>
              <a:t>No Court-Martial of Suspects; Summary Decision by an Officer</a:t>
            </a:r>
          </a:p>
          <a:p>
            <a:pPr eaLnBrk="1" hangingPunct="1">
              <a:spcBef>
                <a:spcPct val="0"/>
              </a:spcBef>
              <a:buClrTx/>
              <a:buFontTx/>
              <a:buNone/>
            </a:pPr>
            <a:endParaRPr lang="en-US" altLang="en-US">
              <a:solidFill>
                <a:schemeClr val="bg1"/>
              </a:solidFill>
              <a:latin typeface="Arial Black" panose="020B0A04020102020204" pitchFamily="34" charset="0"/>
              <a:cs typeface="Arial" panose="020B0604020202020204" pitchFamily="34" charset="0"/>
            </a:endParaRPr>
          </a:p>
          <a:p>
            <a:pPr eaLnBrk="1" hangingPunct="1">
              <a:spcBef>
                <a:spcPct val="0"/>
              </a:spcBef>
              <a:buClrTx/>
              <a:buFontTx/>
              <a:buNone/>
            </a:pPr>
            <a:r>
              <a:rPr lang="en-US" altLang="en-US">
                <a:solidFill>
                  <a:schemeClr val="bg1"/>
                </a:solidFill>
                <a:latin typeface="Arial Black" panose="020B0A04020102020204" pitchFamily="34" charset="0"/>
                <a:cs typeface="Tahoma" panose="020B0604030504040204" pitchFamily="34" charset="0"/>
              </a:rPr>
              <a:t>● </a:t>
            </a:r>
            <a:r>
              <a:rPr lang="en-US" altLang="en-US">
                <a:solidFill>
                  <a:schemeClr val="bg1"/>
                </a:solidFill>
                <a:latin typeface="Arial Black" panose="020B0A04020102020204" pitchFamily="34" charset="0"/>
                <a:cs typeface="Arial" panose="020B0604020202020204" pitchFamily="34" charset="0"/>
              </a:rPr>
              <a:t>Crimes Against Civilians Not Prosecuted Unless Necessary for Discipline</a:t>
            </a:r>
          </a:p>
          <a:p>
            <a:pPr eaLnBrk="1" hangingPunct="1">
              <a:spcBef>
                <a:spcPct val="0"/>
              </a:spcBef>
              <a:buClrTx/>
              <a:buFontTx/>
              <a:buNone/>
            </a:pPr>
            <a:endParaRPr lang="en-US" altLang="en-US">
              <a:solidFill>
                <a:schemeClr val="bg1"/>
              </a:solidFill>
              <a:latin typeface="Arial Black" panose="020B0A04020102020204" pitchFamily="34" charset="0"/>
              <a:cs typeface="Arial" panose="020B0604020202020204" pitchFamily="34" charset="0"/>
            </a:endParaRPr>
          </a:p>
        </p:txBody>
      </p:sp>
      <p:sp>
        <p:nvSpPr>
          <p:cNvPr id="47108" name="AutoShape 2" descr="data:image/jpeg;base64,/9j/4AAQSkZJRgABAQAAAQABAAD/2wCEAAkGBwgHBgkIBwgKCgkLDRYPDQwMDRsUFRAWIB0iIiAdHx8kKDQsJCYxJx8fLT0tMTU3Ojo6Iys/RD84QzQ5OjcBCgoKDQwNGg8PGjclHyU3Nzc3Nzc3Nzc3Nzc3Nzc3Nzc3Nzc3Nzc3Nzc3Nzc3Nzc3Nzc3Nzc3Nzc3Nzc3Nzc3N//AABEIAGAASAMBIgACEQEDEQH/xAAcAAACAwEAAwAAAAAAAAAAAAAFBgMEBwABAgj/xAA1EAACAQMDAgQEBAYCAwAAAAABAgMEBREAEiEGMRNBUWEUIjJxFYGRoQcjQlLB0eHwFiWx/8QAFAEBAAAAAAAAAAAAAAAAAAAAAP/EABQRAQAAAAAAAAAAAAAAAAAAAAD/2gAMAwEAAhEDEQA/AK1xoYKelUoUE7uRNhxiIe/HfvpdlnWCNZZELInC7Hzjnv8ArprvlDaIrLDdJLpWSSyxOVSCBVZgzHaZMnscEZ0v2K0C+VsXiB6S2TSbDJIx2mQLkgHtk/tnQe9hs03U1fDBIzU6SMzGpZTtZs5IGBgtz20bvn8Mvw2np3p65XmlkbxWchVjXuCB3Pp+flrSfEgsloEstIlKsSgeDE2E3Y4GfP3Pt7ax/qzrOWvqnjjkLKT8xH9XsPQaAzbLTaoClPDTTXapQ7ycEjjz2r3A99WKqw0NVsE9JV0URwsiQu0YePP0nI0q9OQV9+uCUlFsM/1YUk+GP7iwGABn189Nl/jvNut6VlxnaanhC0+6CSUJx9LMrcHP93mcaD3ra5/i7DVVFjbfFUCnarUAJMDlQhAB3EAKQcdweBpuutnt8s8Ne0H/ALOHimWKVQ7yDLYwe+M5PPbS30bcvxakqEpFp5KqBkqIUqRkMynkD0JBxny407m1p4rzxPLBLIq7tr5C8gsAPInGCw5/TQQ+G9srautqKib4KXwz4ZcusT8725+lO3njvrtFZGRUJkICAcljxrtB89yRxdSdVMtIhp4K2qOFdvoUnPPkPMj31sHR9kho+n5qCSkQUslRIVjZvEyh4B3eeQO/odVov4eWT4CGOm4lDhzUq24zLgZ9vt6aZKCia30tLSRS7oYY9h3LycdjnQIf8Za2aktNFSRMVjl3c+XGB/nWU0tjxTipvFaluSTBiWaJ2eVSM7lUf09ufPPGvo2/2K39QUBo7nEXTOUZThkPqDrLl6KoZJpENTLOFYrBULJkqi8KPT7jQU+kZ6Xp6p/ErXBdapjGU8Roo0ikU47BipxkDU166uinttRap7NUU1JVbQWU9th3BUyzAAf2jjnVat6O6ip0zbquadM8xvLnA/TH76C3uw9Q0dTTpUztMsqCT5MFQR5EdieNA3/wssaGa51M2Z6F4xToSuHV2IIyoOQRxyOPPPpq8YMMKrJIzbFAMkh5PuT66RbfTVNhstqoXlkEFU0c88sMqJNGxxgKoH0DA3E5740W6oro6OglrbxRK1EmQIg4dpQRtAde31EHIPHGgs3W5Q1QMUFrnusULFnMLKEDKDkckZI44/yNdpPshWPpW126a8UcPxLhpxHMnixRHLqvqTnC47cka7QVul77ZrVWUMst+lcBiDEYmEcCMDkHPc5C9taFTdWdPVozBeKPg4w8gQ/ocaWb10hQdM0VZcbRRQ1U0xRI6eqh8YKSwyF9iM99KFL0nV0t8laroaYU60z1qgL4kYKd4jnHIJAI0GvSXGkZFemuFDjeviM8wI2+eMHvpWuElGzzTUNQs0fjMhkRtyhgAcA9uAR/3Okq6dCXCut1DcaC37fil/nQBBF8M5fAGM5I57+QGq1FYKrp6pZrtUJSzVglhQAjYrRsoBJP9x7e3fvoHtrgI4TFPLIiMOGjGefcaXqa5ypUz/GXCrqhtKQx1NGYiAOePlAP5aBt1g1DVPR3KgBC/K2Dyf18tVP/ACC1ySD4Ggahi3qZpYwC2M+Q8z7aDVLhTVQiMdloFpzXxeBU18gw4VUwpVf1ABxz5ayekgkrq6os8kdar4VYmqpijQHeN7GMn5s+g++tFvk99paKiXp293K7VtWnxEEUlNCVaMEFiz7VC/UBj8tE75aY7lQPUw22We9JTqsNTJGqMHByO+ACCPy8tBndgu1v6Qq6l5Upq+tirGp1WaIxyRIvd+c4zyMfvrxozfen6G5WWmnegkW+u7puPMkzDOWmC/KDnHJ9uw12gNpfa/oyoKXmCtnoamUiCqqaoyMFCkgFACQ2MAgDnGgyX+vu9NJBa6CrjpBVPUpVVNQ1PtZ2LFVVOXXLdmP39j89NV2b+RdLxNczv3LLMgBQkfT9vPv6emofGU0hQFVl37UB7ZP0/fgjQSLVXmrt1V+JVNPI75KLFBsCyYxkck8f/fTHIi7xR11ogE9OJFotrBW5BUcMMA57HtqSr6httvc0UlT49Sv009MDLJx6he33ONU6C5V1bVmQ0iUlIQN2473ce+PlH5bvuNArdXWmktiRpTq1bBPEZYdsvzUyr3bIz/Lx/SfyI1Sh6XCvTxiUTSykNvBwEXgnA/3+WtGlhSikSKClZqWVW2SU6gFSdxIclvpLMuMKSNvnxoBLb0o1qhaj4E+3EZlfcq4+lCePl8vXnOgOWWvWz3CnclmiiRoWyThVbBOAPPKg/rpkpuuLHLOIJpZqOVz8q1Ue0NxngjIP66zu23D8QDq0fh1kJ2zwMcFD6g+nodXhb1q6Z6WriR4f6lcZHtoJ7p1cLNerxirNT8ZArUkiR4ERyRjB9sHPrrzpQvvTssNPLLSVs8604ysEvzlB5hW74A5xrtA+XC5mtuE7tmSBpDgFeU0q9S1EUlwNDPVTxROniFoGw7eRA8skeujMdO81Wr0xmhhjbHzrjd/vWedYVbSdTSTY2/MO2gfrPHZKeif8Jip5HjbZJFwuGHB3euMdzk98caJ25J2fxZmiJYkFYwQAPz/1pKsdLU3yRKp/Do5EB8Oop/lJ9Sy/SQfPUlX/ABCkoljprfSw1szEj4jfhXYHGVQZYD7kZ/fQO8lQsEFQpQoYVLDcchh6g6AJ4glGSX3jxWCjgjQSWfrK8xb5zS0sec7Vi3EH7HOoWo7/ABxDx7sCW+Uj4dMBf00Ba7UsPgvV0ss0V1iI+FliAKuu4gh8kcYHv+2qlD1FcJllW5wRU7KjAOmQJDtJ4BPHb99CaqlvdLALiJpHohJ4Xi/DoFYgfTkD00OvV1lmwhOEUMyEeYIOgZ3uiicF2AV1HK8nd2xx6gDXaAzzqtewWUwgKqjw1BPAHn5a7QaFBX4oxNUMdxX+WoHl6+usr6jqBLd2cKAF4wNaFcauSnopqiUEs4PYYAHkBrLqiTxqp3YZyc6Blhu1S1tkTxCGeFkwvAAI7Y/PRjo20NHTRzwblkDHcH+ZJOf7f850r2X4h62LNMHhJ2ybl4weNahLSVMiUXgtHSRwKPniRy0ue2RnAwOP9dtBcGxIMVSxqR9Ij8v+NAeqKmOGiC7TvJ+XTDNUQRuIyy5J5Gefz0k367Uc8+yKOGXYSM9+NAp1FVUONpkk8NST4e87cnGTjtngfpofUtv2r6AjRusu1uMHgwWlBU7mE1QZ2IkXyATGFI55Ghs1bTvKClBCBgdsj0z/AJH29+dBJWs7VAeQ5DIp7+2u17zb65IhT0q71XlYh8xGvGg//9k="/>
          <p:cNvSpPr>
            <a:spLocks noChangeAspect="1" noChangeArrowheads="1"/>
          </p:cNvSpPr>
          <p:nvPr/>
        </p:nvSpPr>
        <p:spPr bwMode="auto">
          <a:xfrm>
            <a:off x="0" y="-411163"/>
            <a:ext cx="638175" cy="857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2000"/>
              </a:spcBef>
              <a:buClr>
                <a:srgbClr val="8E887C"/>
              </a:buClr>
              <a:buFont typeface="Wingdings" panose="05000000000000000000" pitchFamily="2" charset="2"/>
              <a:buChar char="§"/>
              <a:defRPr sz="2400">
                <a:solidFill>
                  <a:srgbClr val="FCE050"/>
                </a:solidFill>
                <a:latin typeface="Calibri" panose="020F0502020204030204" pitchFamily="34" charset="0"/>
                <a:ea typeface="Calibri" panose="020F0502020204030204" pitchFamily="34" charset="0"/>
                <a:cs typeface="Calibri" panose="020F0502020204030204" pitchFamily="34" charset="0"/>
              </a:defRPr>
            </a:lvl1pPr>
            <a:lvl2pPr marL="742950" indent="-285750">
              <a:spcBef>
                <a:spcPts val="600"/>
              </a:spcBef>
              <a:buClr>
                <a:srgbClr val="47443E"/>
              </a:buClr>
              <a:buFont typeface="Arial" panose="020B0604020202020204" pitchFamily="34" charset="0"/>
              <a:buChar char="•"/>
              <a:defRPr sz="2200">
                <a:solidFill>
                  <a:srgbClr val="FCE050"/>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ts val="600"/>
              </a:spcBef>
              <a:buClr>
                <a:srgbClr val="8E887C"/>
              </a:buClr>
              <a:buFont typeface="Lucida Grande"/>
              <a:buChar char="-"/>
              <a:defRPr sz="2000">
                <a:solidFill>
                  <a:srgbClr val="FCE050"/>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ts val="600"/>
              </a:spcBef>
              <a:buClr>
                <a:srgbClr val="47443E"/>
              </a:buClr>
              <a:buFont typeface="Wingdings" panose="05000000000000000000" pitchFamily="2" charset="2"/>
              <a:buChar char=""/>
              <a:defRPr>
                <a:solidFill>
                  <a:srgbClr val="FCE050"/>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ts val="600"/>
              </a:spcBef>
              <a:buClr>
                <a:srgbClr val="8E887C"/>
              </a:buClr>
              <a:buFont typeface="Wingdings" panose="05000000000000000000" pitchFamily="2" charset="2"/>
              <a:buChar char=""/>
              <a:defRPr>
                <a:solidFill>
                  <a:srgbClr val="FCE050"/>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ts val="600"/>
              </a:spcBef>
              <a:spcAft>
                <a:spcPct val="0"/>
              </a:spcAft>
              <a:buClr>
                <a:srgbClr val="8E887C"/>
              </a:buClr>
              <a:buFont typeface="Wingdings" panose="05000000000000000000" pitchFamily="2" charset="2"/>
              <a:buChar char=""/>
              <a:defRPr>
                <a:solidFill>
                  <a:srgbClr val="FCE050"/>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ts val="600"/>
              </a:spcBef>
              <a:spcAft>
                <a:spcPct val="0"/>
              </a:spcAft>
              <a:buClr>
                <a:srgbClr val="8E887C"/>
              </a:buClr>
              <a:buFont typeface="Wingdings" panose="05000000000000000000" pitchFamily="2" charset="2"/>
              <a:buChar char=""/>
              <a:defRPr>
                <a:solidFill>
                  <a:srgbClr val="FCE050"/>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ts val="600"/>
              </a:spcBef>
              <a:spcAft>
                <a:spcPct val="0"/>
              </a:spcAft>
              <a:buClr>
                <a:srgbClr val="8E887C"/>
              </a:buClr>
              <a:buFont typeface="Wingdings" panose="05000000000000000000" pitchFamily="2" charset="2"/>
              <a:buChar char=""/>
              <a:defRPr>
                <a:solidFill>
                  <a:srgbClr val="FCE050"/>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ts val="600"/>
              </a:spcBef>
              <a:spcAft>
                <a:spcPct val="0"/>
              </a:spcAft>
              <a:buClr>
                <a:srgbClr val="8E887C"/>
              </a:buClr>
              <a:buFont typeface="Wingdings" panose="05000000000000000000" pitchFamily="2" charset="2"/>
              <a:buChar char=""/>
              <a:defRPr>
                <a:solidFill>
                  <a:srgbClr val="FCE050"/>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buClrTx/>
              <a:buFontTx/>
              <a:buNone/>
            </a:pPr>
            <a:endParaRPr lang="en-US" altLang="en-US" sz="1800">
              <a:solidFill>
                <a:schemeClr val="tx1"/>
              </a:solidFill>
              <a:latin typeface="Calisto MT" panose="02040603050505030304" pitchFamily="18" charset="0"/>
              <a:cs typeface="Arial" panose="020B0604020202020204" pitchFamily="34" charset="0"/>
            </a:endParaRPr>
          </a:p>
        </p:txBody>
      </p:sp>
      <p:pic>
        <p:nvPicPr>
          <p:cNvPr id="4710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4500" y="1295400"/>
            <a:ext cx="3362325" cy="4267200"/>
          </a:xfrm>
          <a:prstGeom prst="rect">
            <a:avLst/>
          </a:prstGeom>
          <a:noFill/>
          <a:ln w="5715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110" name="TextBox 4"/>
          <p:cNvSpPr txBox="1">
            <a:spLocks noChangeArrowheads="1"/>
          </p:cNvSpPr>
          <p:nvPr/>
        </p:nvSpPr>
        <p:spPr bwMode="auto">
          <a:xfrm>
            <a:off x="5457825" y="5791200"/>
            <a:ext cx="3429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000"/>
              </a:spcBef>
              <a:buClr>
                <a:srgbClr val="8E887C"/>
              </a:buClr>
              <a:buFont typeface="Wingdings" panose="05000000000000000000" pitchFamily="2" charset="2"/>
              <a:buChar char="§"/>
              <a:defRPr sz="2400">
                <a:solidFill>
                  <a:srgbClr val="FCE050"/>
                </a:solidFill>
                <a:latin typeface="Calibri" panose="020F0502020204030204" pitchFamily="34" charset="0"/>
                <a:ea typeface="Calibri" panose="020F0502020204030204" pitchFamily="34" charset="0"/>
                <a:cs typeface="Calibri" panose="020F0502020204030204" pitchFamily="34" charset="0"/>
              </a:defRPr>
            </a:lvl1pPr>
            <a:lvl2pPr marL="742950" indent="-285750">
              <a:spcBef>
                <a:spcPts val="600"/>
              </a:spcBef>
              <a:buClr>
                <a:srgbClr val="47443E"/>
              </a:buClr>
              <a:buFont typeface="Arial" panose="020B0604020202020204" pitchFamily="34" charset="0"/>
              <a:buChar char="•"/>
              <a:defRPr sz="2200">
                <a:solidFill>
                  <a:srgbClr val="FCE050"/>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ts val="600"/>
              </a:spcBef>
              <a:buClr>
                <a:srgbClr val="8E887C"/>
              </a:buClr>
              <a:buFont typeface="Lucida Grande"/>
              <a:buChar char="-"/>
              <a:defRPr sz="2000">
                <a:solidFill>
                  <a:srgbClr val="FCE050"/>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ts val="600"/>
              </a:spcBef>
              <a:buClr>
                <a:srgbClr val="47443E"/>
              </a:buClr>
              <a:buFont typeface="Wingdings" panose="05000000000000000000" pitchFamily="2" charset="2"/>
              <a:buChar char=""/>
              <a:defRPr>
                <a:solidFill>
                  <a:srgbClr val="FCE050"/>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ts val="600"/>
              </a:spcBef>
              <a:buClr>
                <a:srgbClr val="8E887C"/>
              </a:buClr>
              <a:buFont typeface="Wingdings" panose="05000000000000000000" pitchFamily="2" charset="2"/>
              <a:buChar char=""/>
              <a:defRPr>
                <a:solidFill>
                  <a:srgbClr val="FCE050"/>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ts val="600"/>
              </a:spcBef>
              <a:spcAft>
                <a:spcPct val="0"/>
              </a:spcAft>
              <a:buClr>
                <a:srgbClr val="8E887C"/>
              </a:buClr>
              <a:buFont typeface="Wingdings" panose="05000000000000000000" pitchFamily="2" charset="2"/>
              <a:buChar char=""/>
              <a:defRPr>
                <a:solidFill>
                  <a:srgbClr val="FCE050"/>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ts val="600"/>
              </a:spcBef>
              <a:spcAft>
                <a:spcPct val="0"/>
              </a:spcAft>
              <a:buClr>
                <a:srgbClr val="8E887C"/>
              </a:buClr>
              <a:buFont typeface="Wingdings" panose="05000000000000000000" pitchFamily="2" charset="2"/>
              <a:buChar char=""/>
              <a:defRPr>
                <a:solidFill>
                  <a:srgbClr val="FCE050"/>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ts val="600"/>
              </a:spcBef>
              <a:spcAft>
                <a:spcPct val="0"/>
              </a:spcAft>
              <a:buClr>
                <a:srgbClr val="8E887C"/>
              </a:buClr>
              <a:buFont typeface="Wingdings" panose="05000000000000000000" pitchFamily="2" charset="2"/>
              <a:buChar char=""/>
              <a:defRPr>
                <a:solidFill>
                  <a:srgbClr val="FCE050"/>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ts val="600"/>
              </a:spcBef>
              <a:spcAft>
                <a:spcPct val="0"/>
              </a:spcAft>
              <a:buClr>
                <a:srgbClr val="8E887C"/>
              </a:buClr>
              <a:buFont typeface="Wingdings" panose="05000000000000000000" pitchFamily="2" charset="2"/>
              <a:buChar char=""/>
              <a:defRPr>
                <a:solidFill>
                  <a:srgbClr val="FCE050"/>
                </a:solidFill>
                <a:latin typeface="Calibri" panose="020F0502020204030204" pitchFamily="34" charset="0"/>
                <a:ea typeface="Calibri" panose="020F0502020204030204" pitchFamily="34" charset="0"/>
                <a:cs typeface="Calibri" panose="020F0502020204030204" pitchFamily="34" charset="0"/>
              </a:defRPr>
            </a:lvl9pPr>
          </a:lstStyle>
          <a:p>
            <a:pPr algn="ctr" eaLnBrk="1" hangingPunct="1">
              <a:spcBef>
                <a:spcPct val="0"/>
              </a:spcBef>
              <a:buClrTx/>
              <a:buFontTx/>
              <a:buNone/>
            </a:pPr>
            <a:r>
              <a:rPr lang="en-US" altLang="en-US" sz="1800">
                <a:solidFill>
                  <a:schemeClr val="bg1"/>
                </a:solidFill>
                <a:latin typeface="Arial Black" panose="020B0A04020102020204" pitchFamily="34" charset="0"/>
                <a:cs typeface="Arial" panose="020B0604020202020204" pitchFamily="34" charset="0"/>
              </a:rPr>
              <a:t>After Complaints, </a:t>
            </a:r>
            <a:r>
              <a:rPr lang="en-US" altLang="en-US" sz="1800" i="1">
                <a:solidFill>
                  <a:schemeClr val="bg1"/>
                </a:solidFill>
                <a:latin typeface="Arial Black" panose="020B0A04020102020204" pitchFamily="34" charset="0"/>
                <a:cs typeface="Arial" panose="020B0604020202020204" pitchFamily="34" charset="0"/>
              </a:rPr>
              <a:t>OKH</a:t>
            </a:r>
            <a:r>
              <a:rPr lang="en-US" altLang="en-US" sz="1800">
                <a:solidFill>
                  <a:schemeClr val="bg1"/>
                </a:solidFill>
                <a:latin typeface="Arial Black" panose="020B0A04020102020204" pitchFamily="34" charset="0"/>
                <a:cs typeface="Arial" panose="020B0604020202020204" pitchFamily="34" charset="0"/>
              </a:rPr>
              <a:t> Commander von Brauchitsch “clarified”</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_rels/them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_rels/them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_rels/themeOverr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theme1.xml><?xml version="1.0" encoding="utf-8"?>
<a:theme xmlns:a="http://schemas.openxmlformats.org/drawingml/2006/main" name="Folio">
  <a:themeElements>
    <a:clrScheme name="Folio">
      <a:dk1>
        <a:sysClr val="windowText" lastClr="000000"/>
      </a:dk1>
      <a:lt1>
        <a:sysClr val="window" lastClr="FFFFFF"/>
      </a:lt1>
      <a:dk2>
        <a:srgbClr val="2D2F2B"/>
      </a:dk2>
      <a:lt2>
        <a:srgbClr val="DEDED7"/>
      </a:lt2>
      <a:accent1>
        <a:srgbClr val="294171"/>
      </a:accent1>
      <a:accent2>
        <a:srgbClr val="748CBC"/>
      </a:accent2>
      <a:accent3>
        <a:srgbClr val="8E887C"/>
      </a:accent3>
      <a:accent4>
        <a:srgbClr val="834736"/>
      </a:accent4>
      <a:accent5>
        <a:srgbClr val="5A1705"/>
      </a:accent5>
      <a:accent6>
        <a:srgbClr val="A0A16A"/>
      </a:accent6>
      <a:hlink>
        <a:srgbClr val="74B6BC"/>
      </a:hlink>
      <a:folHlink>
        <a:srgbClr val="7F95A4"/>
      </a:folHlink>
    </a:clrScheme>
    <a:fontScheme name="Folio">
      <a:majorFont>
        <a:latin typeface="Calisto MT"/>
        <a:ea typeface=""/>
        <a:cs typeface=""/>
        <a:font script="Jpan" typeface="ＭＳ 明朝"/>
      </a:majorFont>
      <a:minorFont>
        <a:latin typeface="Calisto MT"/>
        <a:ea typeface=""/>
        <a:cs typeface=""/>
        <a:font script="Jpan" typeface="ＭＳ 明朝"/>
      </a:minorFont>
    </a:fontScheme>
    <a:fmtScheme name="Folio">
      <a:fillStyleLst>
        <a:solidFill>
          <a:schemeClr val="phClr"/>
        </a:solidFill>
        <a:blipFill rotWithShape="1">
          <a:blip xmlns:r="http://schemas.openxmlformats.org/officeDocument/2006/relationships" r:embed="rId1">
            <a:duotone>
              <a:schemeClr val="phClr">
                <a:shade val="30000"/>
                <a:satMod val="120000"/>
              </a:schemeClr>
              <a:schemeClr val="phClr">
                <a:tint val="70000"/>
                <a:satMod val="350000"/>
                <a:lumMod val="110000"/>
              </a:schemeClr>
            </a:duotone>
          </a:blip>
          <a:stretch/>
        </a:blipFill>
        <a:blipFill rotWithShape="1">
          <a:blip xmlns:r="http://schemas.openxmlformats.org/officeDocument/2006/relationships" r:embed="rId2">
            <a:duotone>
              <a:schemeClr val="phClr">
                <a:shade val="40000"/>
                <a:satMod val="120000"/>
              </a:schemeClr>
              <a:schemeClr val="phClr">
                <a:tint val="70000"/>
                <a:satMod val="300000"/>
                <a:lumMod val="110000"/>
              </a:schemeClr>
            </a:duotone>
          </a:blip>
          <a:tile tx="0" ty="0" sx="50000" sy="50000" flip="none" algn="tl"/>
        </a:blip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38100" dist="25400" dir="5400000" algn="br" rotWithShape="0">
              <a:srgbClr val="000000">
                <a:alpha val="50000"/>
              </a:srgbClr>
            </a:outerShdw>
          </a:effectLst>
        </a:effectStyle>
        <a:effectStyle>
          <a:effectLst>
            <a:innerShdw blurRad="190500" dist="25400">
              <a:srgbClr val="000000">
                <a:alpha val="50000"/>
              </a:srgbClr>
            </a:innerShdw>
          </a:effectLst>
        </a:effectStyle>
      </a:effectStyleLst>
      <a:bgFillStyleLst>
        <a:blipFill rotWithShape="1">
          <a:blip xmlns:r="http://schemas.openxmlformats.org/officeDocument/2006/relationships" r:embed="rId3">
            <a:duotone>
              <a:schemeClr val="phClr">
                <a:shade val="10000"/>
                <a:satMod val="125000"/>
              </a:schemeClr>
              <a:schemeClr val="phClr">
                <a:tint val="70000"/>
                <a:satMod val="350000"/>
                <a:lumMod val="110000"/>
              </a:schemeClr>
            </a:duotone>
          </a:blip>
          <a:stretch/>
        </a:blipFill>
        <a:blipFill rotWithShape="1">
          <a:blip xmlns:r="http://schemas.openxmlformats.org/officeDocument/2006/relationships" r:embed="rId4">
            <a:duotone>
              <a:schemeClr val="phClr">
                <a:shade val="10000"/>
                <a:satMod val="125000"/>
              </a:schemeClr>
              <a:schemeClr val="phClr">
                <a:tint val="70000"/>
                <a:satMod val="350000"/>
                <a:lumMod val="110000"/>
              </a:schemeClr>
            </a:duotone>
          </a:blip>
          <a:stretch/>
        </a:blipFill>
        <a:blipFill rotWithShape="1">
          <a:blip xmlns:r="http://schemas.openxmlformats.org/officeDocument/2006/relationships" r:embed="rId5">
            <a:duotone>
              <a:schemeClr val="phClr">
                <a:shade val="3000"/>
                <a:lumMod val="10000"/>
              </a:schemeClr>
              <a:schemeClr val="phClr">
                <a:tint val="91000"/>
                <a:satMod val="500000"/>
                <a:lumMod val="125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Folio">
  <a:themeElements>
    <a:clrScheme name="Folio">
      <a:dk1>
        <a:sysClr val="windowText" lastClr="000000"/>
      </a:dk1>
      <a:lt1>
        <a:sysClr val="window" lastClr="FFFFFF"/>
      </a:lt1>
      <a:dk2>
        <a:srgbClr val="2D2F2B"/>
      </a:dk2>
      <a:lt2>
        <a:srgbClr val="DEDED7"/>
      </a:lt2>
      <a:accent1>
        <a:srgbClr val="294171"/>
      </a:accent1>
      <a:accent2>
        <a:srgbClr val="748CBC"/>
      </a:accent2>
      <a:accent3>
        <a:srgbClr val="8E887C"/>
      </a:accent3>
      <a:accent4>
        <a:srgbClr val="834736"/>
      </a:accent4>
      <a:accent5>
        <a:srgbClr val="5A1705"/>
      </a:accent5>
      <a:accent6>
        <a:srgbClr val="A0A16A"/>
      </a:accent6>
      <a:hlink>
        <a:srgbClr val="74B6BC"/>
      </a:hlink>
      <a:folHlink>
        <a:srgbClr val="7F95A4"/>
      </a:folHlink>
    </a:clrScheme>
    <a:fontScheme name="Folio">
      <a:majorFont>
        <a:latin typeface="Calisto MT"/>
        <a:ea typeface=""/>
        <a:cs typeface=""/>
        <a:font script="Jpan" typeface="ＭＳ 明朝"/>
      </a:majorFont>
      <a:minorFont>
        <a:latin typeface="Calisto MT"/>
        <a:ea typeface=""/>
        <a:cs typeface=""/>
        <a:font script="Jpan" typeface="ＭＳ 明朝"/>
      </a:minorFont>
    </a:fontScheme>
    <a:fmtScheme name="Folio">
      <a:fillStyleLst>
        <a:solidFill>
          <a:schemeClr val="phClr"/>
        </a:solidFill>
        <a:blipFill rotWithShape="1">
          <a:blip xmlns:r="http://schemas.openxmlformats.org/officeDocument/2006/relationships" r:embed="rId1">
            <a:duotone>
              <a:schemeClr val="phClr">
                <a:shade val="30000"/>
                <a:satMod val="120000"/>
              </a:schemeClr>
              <a:schemeClr val="phClr">
                <a:tint val="70000"/>
                <a:satMod val="350000"/>
                <a:lumMod val="110000"/>
              </a:schemeClr>
            </a:duotone>
          </a:blip>
          <a:stretch/>
        </a:blipFill>
        <a:blipFill rotWithShape="1">
          <a:blip xmlns:r="http://schemas.openxmlformats.org/officeDocument/2006/relationships" r:embed="rId2">
            <a:duotone>
              <a:schemeClr val="phClr">
                <a:shade val="40000"/>
                <a:satMod val="120000"/>
              </a:schemeClr>
              <a:schemeClr val="phClr">
                <a:tint val="70000"/>
                <a:satMod val="300000"/>
                <a:lumMod val="110000"/>
              </a:schemeClr>
            </a:duotone>
          </a:blip>
          <a:tile tx="0" ty="0" sx="50000" sy="50000" flip="none" algn="tl"/>
        </a:blip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38100" dist="25400" dir="5400000" algn="br" rotWithShape="0">
              <a:srgbClr val="000000">
                <a:alpha val="50000"/>
              </a:srgbClr>
            </a:outerShdw>
          </a:effectLst>
        </a:effectStyle>
        <a:effectStyle>
          <a:effectLst>
            <a:innerShdw blurRad="190500" dist="25400">
              <a:srgbClr val="000000">
                <a:alpha val="50000"/>
              </a:srgbClr>
            </a:innerShdw>
          </a:effectLst>
        </a:effectStyle>
      </a:effectStyleLst>
      <a:bgFillStyleLst>
        <a:blipFill rotWithShape="1">
          <a:blip xmlns:r="http://schemas.openxmlformats.org/officeDocument/2006/relationships" r:embed="rId3">
            <a:duotone>
              <a:schemeClr val="phClr">
                <a:shade val="10000"/>
                <a:satMod val="125000"/>
              </a:schemeClr>
              <a:schemeClr val="phClr">
                <a:tint val="70000"/>
                <a:satMod val="350000"/>
                <a:lumMod val="110000"/>
              </a:schemeClr>
            </a:duotone>
          </a:blip>
          <a:stretch/>
        </a:blipFill>
        <a:blipFill rotWithShape="1">
          <a:blip xmlns:r="http://schemas.openxmlformats.org/officeDocument/2006/relationships" r:embed="rId4">
            <a:duotone>
              <a:schemeClr val="phClr">
                <a:shade val="10000"/>
                <a:satMod val="125000"/>
              </a:schemeClr>
              <a:schemeClr val="phClr">
                <a:tint val="70000"/>
                <a:satMod val="350000"/>
                <a:lumMod val="110000"/>
              </a:schemeClr>
            </a:duotone>
          </a:blip>
          <a:stretch/>
        </a:blipFill>
        <a:blipFill rotWithShape="1">
          <a:blip xmlns:r="http://schemas.openxmlformats.org/officeDocument/2006/relationships" r:embed="rId5">
            <a:duotone>
              <a:schemeClr val="phClr">
                <a:shade val="3000"/>
                <a:lumMod val="10000"/>
              </a:schemeClr>
              <a:schemeClr val="phClr">
                <a:tint val="91000"/>
                <a:satMod val="500000"/>
                <a:lumMod val="125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4_Folio">
  <a:themeElements>
    <a:clrScheme name="Folio">
      <a:dk1>
        <a:sysClr val="windowText" lastClr="000000"/>
      </a:dk1>
      <a:lt1>
        <a:sysClr val="window" lastClr="FFFFFF"/>
      </a:lt1>
      <a:dk2>
        <a:srgbClr val="2D2F2B"/>
      </a:dk2>
      <a:lt2>
        <a:srgbClr val="DEDED7"/>
      </a:lt2>
      <a:accent1>
        <a:srgbClr val="294171"/>
      </a:accent1>
      <a:accent2>
        <a:srgbClr val="748CBC"/>
      </a:accent2>
      <a:accent3>
        <a:srgbClr val="8E887C"/>
      </a:accent3>
      <a:accent4>
        <a:srgbClr val="834736"/>
      </a:accent4>
      <a:accent5>
        <a:srgbClr val="5A1705"/>
      </a:accent5>
      <a:accent6>
        <a:srgbClr val="A0A16A"/>
      </a:accent6>
      <a:hlink>
        <a:srgbClr val="74B6BC"/>
      </a:hlink>
      <a:folHlink>
        <a:srgbClr val="7F95A4"/>
      </a:folHlink>
    </a:clrScheme>
    <a:fontScheme name="Folio">
      <a:majorFont>
        <a:latin typeface="Calisto MT"/>
        <a:ea typeface=""/>
        <a:cs typeface=""/>
        <a:font script="Jpan" typeface="ＭＳ 明朝"/>
      </a:majorFont>
      <a:minorFont>
        <a:latin typeface="Calisto MT"/>
        <a:ea typeface=""/>
        <a:cs typeface=""/>
        <a:font script="Jpan" typeface="ＭＳ 明朝"/>
      </a:minorFont>
    </a:fontScheme>
    <a:fmtScheme name="Folio">
      <a:fillStyleLst>
        <a:solidFill>
          <a:schemeClr val="phClr"/>
        </a:solidFill>
        <a:blipFill rotWithShape="1">
          <a:blip xmlns:r="http://schemas.openxmlformats.org/officeDocument/2006/relationships" r:embed="rId1">
            <a:duotone>
              <a:schemeClr val="phClr">
                <a:shade val="30000"/>
                <a:satMod val="120000"/>
              </a:schemeClr>
              <a:schemeClr val="phClr">
                <a:tint val="70000"/>
                <a:satMod val="350000"/>
                <a:lumMod val="110000"/>
              </a:schemeClr>
            </a:duotone>
          </a:blip>
          <a:stretch/>
        </a:blipFill>
        <a:blipFill rotWithShape="1">
          <a:blip xmlns:r="http://schemas.openxmlformats.org/officeDocument/2006/relationships" r:embed="rId2">
            <a:duotone>
              <a:schemeClr val="phClr">
                <a:shade val="40000"/>
                <a:satMod val="120000"/>
              </a:schemeClr>
              <a:schemeClr val="phClr">
                <a:tint val="70000"/>
                <a:satMod val="300000"/>
                <a:lumMod val="110000"/>
              </a:schemeClr>
            </a:duotone>
          </a:blip>
          <a:tile tx="0" ty="0" sx="50000" sy="50000" flip="none" algn="tl"/>
        </a:blip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38100" dist="25400" dir="5400000" algn="br" rotWithShape="0">
              <a:srgbClr val="000000">
                <a:alpha val="50000"/>
              </a:srgbClr>
            </a:outerShdw>
          </a:effectLst>
        </a:effectStyle>
        <a:effectStyle>
          <a:effectLst>
            <a:innerShdw blurRad="190500" dist="25400">
              <a:srgbClr val="000000">
                <a:alpha val="50000"/>
              </a:srgbClr>
            </a:innerShdw>
          </a:effectLst>
        </a:effectStyle>
      </a:effectStyleLst>
      <a:bgFillStyleLst>
        <a:blipFill rotWithShape="1">
          <a:blip xmlns:r="http://schemas.openxmlformats.org/officeDocument/2006/relationships" r:embed="rId3">
            <a:duotone>
              <a:schemeClr val="phClr">
                <a:shade val="10000"/>
                <a:satMod val="125000"/>
              </a:schemeClr>
              <a:schemeClr val="phClr">
                <a:tint val="70000"/>
                <a:satMod val="350000"/>
                <a:lumMod val="110000"/>
              </a:schemeClr>
            </a:duotone>
          </a:blip>
          <a:stretch/>
        </a:blipFill>
        <a:blipFill rotWithShape="1">
          <a:blip xmlns:r="http://schemas.openxmlformats.org/officeDocument/2006/relationships" r:embed="rId4">
            <a:duotone>
              <a:schemeClr val="phClr">
                <a:shade val="10000"/>
                <a:satMod val="125000"/>
              </a:schemeClr>
              <a:schemeClr val="phClr">
                <a:tint val="70000"/>
                <a:satMod val="350000"/>
                <a:lumMod val="110000"/>
              </a:schemeClr>
            </a:duotone>
          </a:blip>
          <a:stretch/>
        </a:blipFill>
        <a:blipFill rotWithShape="1">
          <a:blip xmlns:r="http://schemas.openxmlformats.org/officeDocument/2006/relationships" r:embed="rId5">
            <a:duotone>
              <a:schemeClr val="phClr">
                <a:shade val="3000"/>
                <a:lumMod val="10000"/>
              </a:schemeClr>
              <a:schemeClr val="phClr">
                <a:tint val="91000"/>
                <a:satMod val="500000"/>
                <a:lumMod val="125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Folio">
    <a:dk1>
      <a:sysClr val="windowText" lastClr="000000"/>
    </a:dk1>
    <a:lt1>
      <a:sysClr val="window" lastClr="FFFFFF"/>
    </a:lt1>
    <a:dk2>
      <a:srgbClr val="2D2F2B"/>
    </a:dk2>
    <a:lt2>
      <a:srgbClr val="DEDED7"/>
    </a:lt2>
    <a:accent1>
      <a:srgbClr val="294171"/>
    </a:accent1>
    <a:accent2>
      <a:srgbClr val="748CBC"/>
    </a:accent2>
    <a:accent3>
      <a:srgbClr val="8E887C"/>
    </a:accent3>
    <a:accent4>
      <a:srgbClr val="834736"/>
    </a:accent4>
    <a:accent5>
      <a:srgbClr val="5A1705"/>
    </a:accent5>
    <a:accent6>
      <a:srgbClr val="A0A16A"/>
    </a:accent6>
    <a:hlink>
      <a:srgbClr val="74B6BC"/>
    </a:hlink>
    <a:folHlink>
      <a:srgbClr val="7F95A4"/>
    </a:folHlink>
  </a:clrScheme>
</a:themeOverride>
</file>

<file path=ppt/theme/themeOverride2.xml><?xml version="1.0" encoding="utf-8"?>
<a:themeOverride xmlns:a="http://schemas.openxmlformats.org/drawingml/2006/main">
  <a:clrScheme name="Folio">
    <a:dk1>
      <a:sysClr val="windowText" lastClr="000000"/>
    </a:dk1>
    <a:lt1>
      <a:sysClr val="window" lastClr="FFFFFF"/>
    </a:lt1>
    <a:dk2>
      <a:srgbClr val="2D2F2B"/>
    </a:dk2>
    <a:lt2>
      <a:srgbClr val="DEDED7"/>
    </a:lt2>
    <a:accent1>
      <a:srgbClr val="294171"/>
    </a:accent1>
    <a:accent2>
      <a:srgbClr val="748CBC"/>
    </a:accent2>
    <a:accent3>
      <a:srgbClr val="8E887C"/>
    </a:accent3>
    <a:accent4>
      <a:srgbClr val="834736"/>
    </a:accent4>
    <a:accent5>
      <a:srgbClr val="5A1705"/>
    </a:accent5>
    <a:accent6>
      <a:srgbClr val="A0A16A"/>
    </a:accent6>
    <a:hlink>
      <a:srgbClr val="74B6BC"/>
    </a:hlink>
    <a:folHlink>
      <a:srgbClr val="7F95A4"/>
    </a:folHlink>
  </a:clrScheme>
</a:themeOverride>
</file>

<file path=ppt/theme/themeOverride3.xml><?xml version="1.0" encoding="utf-8"?>
<a:themeOverride xmlns:a="http://schemas.openxmlformats.org/drawingml/2006/main">
  <a:clrScheme name="Folio">
    <a:dk1>
      <a:sysClr val="windowText" lastClr="000000"/>
    </a:dk1>
    <a:lt1>
      <a:sysClr val="window" lastClr="FFFFFF"/>
    </a:lt1>
    <a:dk2>
      <a:srgbClr val="2D2F2B"/>
    </a:dk2>
    <a:lt2>
      <a:srgbClr val="DEDED7"/>
    </a:lt2>
    <a:accent1>
      <a:srgbClr val="294171"/>
    </a:accent1>
    <a:accent2>
      <a:srgbClr val="748CBC"/>
    </a:accent2>
    <a:accent3>
      <a:srgbClr val="8E887C"/>
    </a:accent3>
    <a:accent4>
      <a:srgbClr val="834736"/>
    </a:accent4>
    <a:accent5>
      <a:srgbClr val="5A1705"/>
    </a:accent5>
    <a:accent6>
      <a:srgbClr val="A0A16A"/>
    </a:accent6>
    <a:hlink>
      <a:srgbClr val="74B6BC"/>
    </a:hlink>
    <a:folHlink>
      <a:srgbClr val="7F95A4"/>
    </a:folHlink>
  </a:clrScheme>
  <a:fontScheme name="Folio">
    <a:majorFont>
      <a:latin typeface="Calisto MT"/>
      <a:ea typeface=""/>
      <a:cs typeface=""/>
      <a:font script="Jpan" typeface="ＭＳ 明朝"/>
    </a:majorFont>
    <a:minorFont>
      <a:latin typeface="Calisto MT"/>
      <a:ea typeface=""/>
      <a:cs typeface=""/>
      <a:font script="Jpan" typeface="ＭＳ 明朝"/>
    </a:minorFont>
  </a:fontScheme>
  <a:fmtScheme name="Folio">
    <a:fillStyleLst>
      <a:solidFill>
        <a:schemeClr val="phClr"/>
      </a:solidFill>
      <a:blipFill rotWithShape="1">
        <a:blip xmlns:r="http://schemas.openxmlformats.org/officeDocument/2006/relationships" r:embed="rId1">
          <a:duotone>
            <a:schemeClr val="phClr">
              <a:shade val="30000"/>
              <a:satMod val="120000"/>
            </a:schemeClr>
            <a:schemeClr val="phClr">
              <a:tint val="70000"/>
              <a:satMod val="350000"/>
              <a:lumMod val="110000"/>
            </a:schemeClr>
          </a:duotone>
        </a:blip>
        <a:stretch/>
      </a:blipFill>
      <a:blipFill rotWithShape="1">
        <a:blip xmlns:r="http://schemas.openxmlformats.org/officeDocument/2006/relationships" r:embed="rId2">
          <a:duotone>
            <a:schemeClr val="phClr">
              <a:shade val="40000"/>
              <a:satMod val="120000"/>
            </a:schemeClr>
            <a:schemeClr val="phClr">
              <a:tint val="70000"/>
              <a:satMod val="300000"/>
              <a:lumMod val="110000"/>
            </a:schemeClr>
          </a:duotone>
        </a:blip>
        <a:tile tx="0" ty="0" sx="50000" sy="50000" flip="none" algn="tl"/>
      </a:blip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38100" dist="25400" dir="5400000" algn="br" rotWithShape="0">
            <a:srgbClr val="000000">
              <a:alpha val="50000"/>
            </a:srgbClr>
          </a:outerShdw>
        </a:effectLst>
      </a:effectStyle>
      <a:effectStyle>
        <a:effectLst>
          <a:innerShdw blurRad="190500" dist="25400">
            <a:srgbClr val="000000">
              <a:alpha val="50000"/>
            </a:srgbClr>
          </a:innerShdw>
        </a:effectLst>
      </a:effectStyle>
    </a:effectStyleLst>
    <a:bgFillStyleLst>
      <a:blipFill rotWithShape="1">
        <a:blip xmlns:r="http://schemas.openxmlformats.org/officeDocument/2006/relationships" r:embed="rId3">
          <a:duotone>
            <a:schemeClr val="phClr">
              <a:shade val="10000"/>
              <a:satMod val="125000"/>
            </a:schemeClr>
            <a:schemeClr val="phClr">
              <a:tint val="70000"/>
              <a:satMod val="350000"/>
              <a:lumMod val="110000"/>
            </a:schemeClr>
          </a:duotone>
        </a:blip>
        <a:stretch/>
      </a:blipFill>
      <a:blipFill rotWithShape="1">
        <a:blip xmlns:r="http://schemas.openxmlformats.org/officeDocument/2006/relationships" r:embed="rId4">
          <a:duotone>
            <a:schemeClr val="phClr">
              <a:shade val="10000"/>
              <a:satMod val="125000"/>
            </a:schemeClr>
            <a:schemeClr val="phClr">
              <a:tint val="70000"/>
              <a:satMod val="350000"/>
              <a:lumMod val="110000"/>
            </a:schemeClr>
          </a:duotone>
        </a:blip>
        <a:stretch/>
      </a:blipFill>
      <a:blipFill rotWithShape="1">
        <a:blip xmlns:r="http://schemas.openxmlformats.org/officeDocument/2006/relationships" r:embed="rId5">
          <a:duotone>
            <a:schemeClr val="phClr">
              <a:shade val="3000"/>
              <a:lumMod val="10000"/>
            </a:schemeClr>
            <a:schemeClr val="phClr">
              <a:tint val="91000"/>
              <a:satMod val="500000"/>
              <a:lumMod val="125000"/>
            </a:schemeClr>
          </a:duotone>
        </a:blip>
        <a:stretch/>
      </a:blipFill>
    </a:bgFillStyleLst>
  </a:fmtScheme>
</a:themeOverride>
</file>

<file path=docProps/app.xml><?xml version="1.0" encoding="utf-8"?>
<Properties xmlns="http://schemas.openxmlformats.org/officeDocument/2006/extended-properties" xmlns:vt="http://schemas.openxmlformats.org/officeDocument/2006/docPropsVTypes">
  <Template>Folio.thmx</Template>
  <TotalTime>29419</TotalTime>
  <Words>2356</Words>
  <Application>Microsoft Office PowerPoint</Application>
  <PresentationFormat>On-screen Show (4:3)</PresentationFormat>
  <Paragraphs>124</Paragraphs>
  <Slides>15</Slides>
  <Notes>12</Notes>
  <HiddenSlides>0</HiddenSlides>
  <MMClips>0</MMClips>
  <ScaleCrop>false</ScaleCrop>
  <HeadingPairs>
    <vt:vector size="8" baseType="variant">
      <vt:variant>
        <vt:lpstr>Fonts Used</vt:lpstr>
      </vt:variant>
      <vt:variant>
        <vt:i4>9</vt:i4>
      </vt:variant>
      <vt:variant>
        <vt:lpstr>Theme</vt:lpstr>
      </vt:variant>
      <vt:variant>
        <vt:i4>3</vt:i4>
      </vt:variant>
      <vt:variant>
        <vt:lpstr>Embedded OLE Servers</vt:lpstr>
      </vt:variant>
      <vt:variant>
        <vt:i4>1</vt:i4>
      </vt:variant>
      <vt:variant>
        <vt:lpstr>Slide Titles</vt:lpstr>
      </vt:variant>
      <vt:variant>
        <vt:i4>15</vt:i4>
      </vt:variant>
    </vt:vector>
  </HeadingPairs>
  <TitlesOfParts>
    <vt:vector size="28" baseType="lpstr">
      <vt:lpstr>Calisto MT</vt:lpstr>
      <vt:lpstr>Arial</vt:lpstr>
      <vt:lpstr>Calibri</vt:lpstr>
      <vt:lpstr>Wingdings</vt:lpstr>
      <vt:lpstr>Lucida Grande</vt:lpstr>
      <vt:lpstr>Cambria</vt:lpstr>
      <vt:lpstr>Tahoma</vt:lpstr>
      <vt:lpstr>Arial Black</vt:lpstr>
      <vt:lpstr>Symbol</vt:lpstr>
      <vt:lpstr>Folio</vt:lpstr>
      <vt:lpstr>1_Folio</vt:lpstr>
      <vt:lpstr>4_Folio</vt:lpstr>
      <vt:lpstr>Microsoft Excel Chart</vt:lpstr>
      <vt:lpstr>PowerPoint Presentation</vt:lpstr>
      <vt:lpstr>My Goal?</vt:lpstr>
      <vt:lpstr>PowerPoint Presentation</vt:lpstr>
      <vt:lpstr>Why Ordinary Soldiers?</vt:lpstr>
      <vt:lpstr>1st BN, 691st RGT, 339th ID</vt:lpstr>
      <vt:lpstr>People v. Nӧll and Zimber</vt:lpstr>
      <vt:lpstr>PowerPoint Presentation</vt:lpstr>
      <vt:lpstr>PowerPoint Presentation</vt:lpstr>
      <vt:lpstr>Barbarossa Jurisdiction Order</vt:lpstr>
      <vt:lpstr>Mogilev, Belarus</vt:lpstr>
      <vt:lpstr>Jew = Partisan: The Mogilev Conference</vt:lpstr>
      <vt:lpstr>Conference – 24-26 Sep 1941</vt:lpstr>
      <vt:lpstr>1st BN Commanders</vt:lpstr>
      <vt:lpstr>3rd Company Command Team</vt:lpstr>
      <vt:lpstr>3rd Company</vt:lpstr>
    </vt:vector>
  </TitlesOfParts>
  <Company>University of North Carolina-Chapel Hill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Wehrmacht and the Holocaust</dc:title>
  <dc:creator>Waitman Beorn</dc:creator>
  <cp:lastModifiedBy>US Army user</cp:lastModifiedBy>
  <cp:revision>415</cp:revision>
  <cp:lastPrinted>2013-01-21T22:16:11Z</cp:lastPrinted>
  <dcterms:created xsi:type="dcterms:W3CDTF">2012-04-02T22:17:45Z</dcterms:created>
  <dcterms:modified xsi:type="dcterms:W3CDTF">2016-09-30T16:53:09Z</dcterms:modified>
</cp:coreProperties>
</file>